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oboto"/>
      <p:regular r:id="rId22"/>
      <p:bold r:id="rId23"/>
      <p:italic r:id="rId24"/>
      <p:boldItalic r:id="rId25"/>
    </p:embeddedFont>
    <p:embeddedFont>
      <p:font typeface="Nunito"/>
      <p:regular r:id="rId26"/>
      <p:bold r:id="rId27"/>
      <p:italic r:id="rId28"/>
      <p:boldItalic r:id="rId29"/>
    </p:embeddedFont>
    <p:embeddedFont>
      <p:font typeface="Lato"/>
      <p:regular r:id="rId30"/>
      <p:bold r:id="rId31"/>
      <p:italic r:id="rId32"/>
      <p:boldItalic r:id="rId33"/>
    </p:embeddedFont>
    <p:embeddedFont>
      <p:font typeface="Montserrat Ligh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66543A-A943-4B56-9AFE-E1952924C9A5}">
  <a:tblStyle styleId="{2666543A-A943-4B56-9AFE-E1952924C9A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regular.fntdata"/><Relationship Id="rId21" Type="http://schemas.openxmlformats.org/officeDocument/2006/relationships/slide" Target="slides/slide15.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Nunito-regular.fntdata"/><Relationship Id="rId25" Type="http://schemas.openxmlformats.org/officeDocument/2006/relationships/font" Target="fonts/Roboto-boldItalic.fntdata"/><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5.xml"/><Relationship Id="rId33" Type="http://schemas.openxmlformats.org/officeDocument/2006/relationships/font" Target="fonts/Lato-boldItalic.fntdata"/><Relationship Id="rId10" Type="http://schemas.openxmlformats.org/officeDocument/2006/relationships/slide" Target="slides/slide4.xml"/><Relationship Id="rId32" Type="http://schemas.openxmlformats.org/officeDocument/2006/relationships/font" Target="fonts/Lato-italic.fntdata"/><Relationship Id="rId13" Type="http://schemas.openxmlformats.org/officeDocument/2006/relationships/slide" Target="slides/slide7.xml"/><Relationship Id="rId35" Type="http://schemas.openxmlformats.org/officeDocument/2006/relationships/font" Target="fonts/MontserratLight-bold.fntdata"/><Relationship Id="rId12" Type="http://schemas.openxmlformats.org/officeDocument/2006/relationships/slide" Target="slides/slide6.xml"/><Relationship Id="rId34" Type="http://schemas.openxmlformats.org/officeDocument/2006/relationships/font" Target="fonts/MontserratLight-regular.fntdata"/><Relationship Id="rId15" Type="http://schemas.openxmlformats.org/officeDocument/2006/relationships/slide" Target="slides/slide9.xml"/><Relationship Id="rId37" Type="http://schemas.openxmlformats.org/officeDocument/2006/relationships/font" Target="fonts/MontserratLight-boldItalic.fntdata"/><Relationship Id="rId14" Type="http://schemas.openxmlformats.org/officeDocument/2006/relationships/slide" Target="slides/slide8.xml"/><Relationship Id="rId36" Type="http://schemas.openxmlformats.org/officeDocument/2006/relationships/font" Target="fonts/MontserratLight-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6d7990c2f6_2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26d7990c2f6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6d7990c2f6_0_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26d7990c2f6_0_2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zh-CN">
                <a:solidFill>
                  <a:schemeClr val="dk1"/>
                </a:solidFill>
                <a:latin typeface="Times New Roman"/>
                <a:ea typeface="Times New Roman"/>
                <a:cs typeface="Times New Roman"/>
                <a:sym typeface="Times New Roman"/>
              </a:rPr>
              <a:t>This is our other approach, Neural style transfer, NST for short. Here I will briefly talk about the structure and how it works. We used Vgg19 to extract the features from the style image and content image and used these features to calculate the losses. As shown on the left side of the image, style Loss ensures that the style is consistently infused across all network layers. As shown on the right side of the image, Content Loss, calculated particularly at the fourth layer, lets the final image retain its original content. The losses are calculated using the Mean Squared Error. Then, through a backpropagation process powered by gradient descent, NST iterates over and over, each time getting closer to an image that blends the original content with the new artistic style.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28" name="Google Shape;228;g26d7990c2f6_0_2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6d7990c2f6_2_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g26d7990c2f6_2_2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lnSpc>
                <a:spcPct val="93999"/>
              </a:lnSpc>
              <a:spcBef>
                <a:spcPts val="600"/>
              </a:spcBef>
              <a:spcAft>
                <a:spcPts val="0"/>
              </a:spcAft>
              <a:buClr>
                <a:schemeClr val="dk1"/>
              </a:buClr>
              <a:buSzPts val="1100"/>
              <a:buFont typeface="Arial"/>
              <a:buNone/>
            </a:pPr>
            <a:r>
              <a:rPr lang="zh-CN" sz="1000">
                <a:solidFill>
                  <a:schemeClr val="dk1"/>
                </a:solidFill>
                <a:latin typeface="Times New Roman"/>
                <a:ea typeface="Times New Roman"/>
                <a:cs typeface="Times New Roman"/>
                <a:sym typeface="Times New Roman"/>
              </a:rPr>
              <a:t>despite some fluctuations, the loss curves showed a general downward trend, which indicates the model was learning as intended</a:t>
            </a:r>
            <a:endParaRPr/>
          </a:p>
        </p:txBody>
      </p:sp>
      <p:sp>
        <p:nvSpPr>
          <p:cNvPr id="254" name="Google Shape;254;g26d7990c2f6_2_2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d7990c2f6_1_1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g26d7990c2f6_1_13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zh-CN"/>
              <a:t>This slide presents a visual demonstration of our Ghibli-style transfer project. The top row features original landscape photographs. Below, are the output images from our two models: CycleGAN and NST. </a:t>
            </a:r>
            <a:endParaRPr/>
          </a:p>
          <a:p>
            <a:pPr indent="0" lvl="0" marL="0" rtl="0" algn="l">
              <a:spcBef>
                <a:spcPts val="0"/>
              </a:spcBef>
              <a:spcAft>
                <a:spcPts val="0"/>
              </a:spcAft>
              <a:buClr>
                <a:schemeClr val="dk1"/>
              </a:buClr>
              <a:buSzPts val="1100"/>
              <a:buFont typeface="Arial"/>
              <a:buNone/>
            </a:pPr>
            <a:r>
              <a:rPr lang="zh-CN"/>
              <a:t>In the CycleGAN row, we've turned real photos into scenes that look like they come from a Ghibli movie, complete with that fairy-tale feel and rich textures. The NST row has a softer look, making the landscapes seem like they're part of a dream, just like in a Ghibli film. Both ways show how AI can take a real place and make it look as magical as the animated world of Ghibli</a:t>
            </a:r>
            <a:endParaRPr/>
          </a:p>
          <a:p>
            <a:pPr indent="0" lvl="0" marL="0" rtl="0" algn="l">
              <a:spcBef>
                <a:spcPts val="0"/>
              </a:spcBef>
              <a:spcAft>
                <a:spcPts val="0"/>
              </a:spcAft>
              <a:buNone/>
            </a:pPr>
            <a:r>
              <a:t/>
            </a:r>
            <a:endParaRPr/>
          </a:p>
        </p:txBody>
      </p:sp>
      <p:sp>
        <p:nvSpPr>
          <p:cNvPr id="267" name="Google Shape;267;g26d7990c2f6_1_13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6d7990c2f6_1_13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g26d7990c2f6_1_13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After </a:t>
            </a:r>
            <a:r>
              <a:rPr lang="zh-CN"/>
              <a:t>explored</a:t>
            </a:r>
            <a:r>
              <a:rPr lang="zh-CN"/>
              <a:t> some evaluation metrics for Generative models like FID score, we concluded that those metrics are not applicable to our tasks. So the team decided to do the human evaluation to our generative models. </a:t>
            </a:r>
            <a:endParaRPr/>
          </a:p>
        </p:txBody>
      </p:sp>
      <p:sp>
        <p:nvSpPr>
          <p:cNvPr id="284" name="Google Shape;284;g26d7990c2f6_1_13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6d7990c2f6_1_1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g26d7990c2f6_1_1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solidFill>
                  <a:schemeClr val="dk1"/>
                </a:solidFill>
              </a:rPr>
              <a:t>Our project successfully fused the art style of Ghibli with real-world imagery using a CycleGAN and NST model, advancing the realm of image style transfer in deep learning. Based on the scores from the human evaluation results, the CycleGAN model outperforms the NST model in the transformation to the Ghibli style. In conclusion, for CycleGAN, pros is it learned from a great number of images, so it paid attention to details, enabling it to capture complex style nuances. such as color and texture. However, the main disadvantage of CycleGAN is it Requires extensive training time, making it less practical for quick applications. NST model, on the other hand, gives relatively good results with very high speed, since it uses a pre-trained model. However, the output quality from this style transfer network highly depends on the reference style image, which user needs to hand-pick every time. Therefore, the performance of the model can vary a lot.</a:t>
            </a:r>
            <a:endParaRPr/>
          </a:p>
        </p:txBody>
      </p:sp>
      <p:sp>
        <p:nvSpPr>
          <p:cNvPr id="298" name="Google Shape;298;g26d7990c2f6_1_14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6d7990c2f6_2_33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26d7990c2f6_2_3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6d7990c2f6_1_1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g26d7990c2f6_1_12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zh-CN">
                <a:solidFill>
                  <a:schemeClr val="dk1"/>
                </a:solidFill>
              </a:rPr>
              <a:t>It is </a:t>
            </a:r>
            <a:r>
              <a:rPr b="1" lang="zh-CN">
                <a:solidFill>
                  <a:schemeClr val="dk1"/>
                </a:solidFill>
              </a:rPr>
              <a:t>characterized by its attention to detail, hand-drawn animation, richly crafted worlds, and emotionally resonant storytelling</a:t>
            </a:r>
            <a:r>
              <a:rPr lang="zh-CN">
                <a:solidFill>
                  <a:schemeClr val="dk1"/>
                </a:solidFill>
              </a:rPr>
              <a:t>. Visually, the Studio Ghibli style often features lush and vibrant environments, meticulously designed backgrounds, and intricate character designs.</a:t>
            </a:r>
            <a:endParaRPr>
              <a:solidFill>
                <a:schemeClr val="dk1"/>
              </a:solidFill>
            </a:endParaRPr>
          </a:p>
          <a:p>
            <a:pPr indent="0" lvl="0" marL="0" rtl="0" algn="l">
              <a:spcBef>
                <a:spcPts val="1200"/>
              </a:spcBef>
              <a:spcAft>
                <a:spcPts val="0"/>
              </a:spcAft>
              <a:buNone/>
            </a:pPr>
            <a:r>
              <a:t/>
            </a:r>
            <a:endParaRPr/>
          </a:p>
        </p:txBody>
      </p:sp>
      <p:sp>
        <p:nvSpPr>
          <p:cNvPr id="96" name="Google Shape;96;g26d7990c2f6_1_12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6d7990c2f6_1_1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g26d7990c2f6_1_13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g26d7990c2f6_1_13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6d7990c2f6_1_13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g26d7990c2f6_1_13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solidFill>
                  <a:schemeClr val="dk1"/>
                </a:solidFill>
              </a:rPr>
              <a:t>The mountains are portrayed with gentle colors and soft shadows, while the clouds are drawn with broad, flowing strokes, enhancing the dreamlike quality of the </a:t>
            </a:r>
            <a:r>
              <a:rPr lang="zh-CN">
                <a:solidFill>
                  <a:schemeClr val="dk1"/>
                </a:solidFill>
              </a:rPr>
              <a:t>scene</a:t>
            </a:r>
            <a:r>
              <a:rPr lang="zh-CN">
                <a:solidFill>
                  <a:schemeClr val="dk1"/>
                </a:solidFill>
              </a:rPr>
              <a:t>.</a:t>
            </a:r>
            <a:endParaRPr/>
          </a:p>
        </p:txBody>
      </p:sp>
      <p:sp>
        <p:nvSpPr>
          <p:cNvPr id="126" name="Google Shape;126;g26d7990c2f6_1_13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6d7990c2f6_1_1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26d7990c2f6_1_13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t/>
            </a:r>
            <a:endParaRPr>
              <a:solidFill>
                <a:schemeClr val="dk1"/>
              </a:solidFill>
            </a:endParaRPr>
          </a:p>
          <a:p>
            <a:pPr indent="0" lvl="0" marL="0" rtl="0" algn="l">
              <a:spcBef>
                <a:spcPts val="1200"/>
              </a:spcBef>
              <a:spcAft>
                <a:spcPts val="0"/>
              </a:spcAft>
              <a:buNone/>
            </a:pPr>
            <a:r>
              <a:t/>
            </a:r>
            <a:endParaRPr/>
          </a:p>
        </p:txBody>
      </p:sp>
      <p:sp>
        <p:nvSpPr>
          <p:cNvPr id="136" name="Google Shape;136;g26d7990c2f6_1_13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d7990c2f6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g26d7990c2f6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26d7990c2f6_0_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6d7990c2f6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g26d7990c2f6_0_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zh-CN">
                <a:solidFill>
                  <a:schemeClr val="dk1"/>
                </a:solidFill>
                <a:latin typeface="Times New Roman"/>
                <a:ea typeface="Times New Roman"/>
                <a:cs typeface="Times New Roman"/>
                <a:sym typeface="Times New Roman"/>
              </a:rPr>
              <a:t>Let me introduce The learning task utilizes a form of Cycle-consistency Generative Adversarial Network (GAN) called CycleGAN, tailored for unpaired image-to-image translation. This approach does not require one-to-one mappings between specific images in the source and target styles.</a:t>
            </a:r>
            <a:r>
              <a:rPr lang="zh-CN" sz="1050">
                <a:solidFill>
                  <a:schemeClr val="dk1"/>
                </a:solidFill>
              </a:rPr>
              <a:t> We used this model to transfer the landscape image into a Ghibli-style image. We crawled some images and also downloaded some images from the Internet. </a:t>
            </a:r>
            <a:r>
              <a:rPr lang="zh-CN" sz="1050">
                <a:solidFill>
                  <a:schemeClr val="dk1"/>
                </a:solidFill>
                <a:latin typeface="Times New Roman"/>
                <a:ea typeface="Times New Roman"/>
                <a:cs typeface="Times New Roman"/>
                <a:sym typeface="Times New Roman"/>
              </a:rPr>
              <a:t>Finally, we have</a:t>
            </a:r>
            <a:r>
              <a:rPr lang="zh-CN" sz="1050">
                <a:solidFill>
                  <a:schemeClr val="dk1"/>
                </a:solidFill>
              </a:rPr>
              <a:t> </a:t>
            </a:r>
            <a:r>
              <a:rPr lang="zh-CN">
                <a:solidFill>
                  <a:schemeClr val="dk1"/>
                </a:solidFill>
                <a:latin typeface="Times New Roman"/>
                <a:ea typeface="Times New Roman"/>
                <a:cs typeface="Times New Roman"/>
                <a:sym typeface="Times New Roman"/>
              </a:rPr>
              <a:t>1,800 authentic landscape images for the trainX, about 900 Ghibli-style images for the trainY, around 160 landscape images for the testing set testX, and roughly 30 Ghibli-style images for the testY. The sample image in our dataset is shown below. Our reference is Unpaired image-to-image translation using cycle-consistent adversarial networks. The paper shows many different style transfers including hores-zebras and summer-winter.</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59" name="Google Shape;159;g26d7990c2f6_0_1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d7990c2f6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g26d7990c2f6_0_1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zh-CN">
                <a:solidFill>
                  <a:schemeClr val="dk1"/>
                </a:solidFill>
                <a:latin typeface="Times New Roman"/>
                <a:ea typeface="Times New Roman"/>
                <a:cs typeface="Times New Roman"/>
                <a:sym typeface="Times New Roman"/>
              </a:rPr>
              <a:t>Our model contains two mapping functions G and F, and associated adversarial discriminators DY and DX. DY encourages G to translate X into outputs indistinguishable from domain Y , and vice versa for DX and F. In the center, we have the architecture of the Generator, which is composed of three parts: the Encoder, Transformer, and Decoder. The Encoder compresses the input, extracting essential features and reducing dimensionality. It's followed by the Transformer, which contains several residual blocks. Finally, the Decoder reverses the compression, bringing the image back to its original size. On the right, we have the Discriminator architecture, which classifies patches of the image as real or fake. The primary challenges faced during the training process are twofold: Firstly, the model requires an extensive duration of training to achieve the desired accuracy. Secondly, given that our model's training occurs on Colab, we frequently encounter disruptions in connectivity. These interruptions need a design of our training code that can resume the training process after any such disruptions.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75" name="Google Shape;175;g26d7990c2f6_0_1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6d7990c2f6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g26d7990c2f6_0_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zh-CN">
                <a:solidFill>
                  <a:schemeClr val="dk1"/>
                </a:solidFill>
                <a:latin typeface="Times New Roman"/>
                <a:ea typeface="Times New Roman"/>
                <a:cs typeface="Times New Roman"/>
                <a:sym typeface="Times New Roman"/>
              </a:rPr>
              <a:t>Next is the Loss part; in this model, we need 3 different kinds of losses. The adversarial loss X to Y is the loss of generator G with respect to its ability to fool the discriminator such that the generated images (G(X)) look like they belong to domain Y; the loss is calculated using the Mean Squared Error.</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zh-CN">
                <a:solidFill>
                  <a:schemeClr val="dk1"/>
                </a:solidFill>
                <a:latin typeface="Times New Roman"/>
                <a:ea typeface="Times New Roman"/>
                <a:cs typeface="Times New Roman"/>
                <a:sym typeface="Times New Roman"/>
              </a:rPr>
              <a:t>Next, we encounter the Cycle Consistency Loss, shown on the left. It's a bit like a reality check. When our Generator G transforms an image to the Ghibli style and then back again with Generator F, this loss ensures the resulting image still resembles our original landscape. Lastly, we have the Identity Loss. It encourages our Generator to be a bit of a narcissist, reflecting the image back unchanged when it's already in the desired style. These two losses are calculated using L1 loss. Adding this loss up with some weight can get the total loss.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94" name="Google Shape;194;g26d7990c2f6_0_1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Google Shape;13;p2"/>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rmAutofit/>
          </a:bodyPr>
          <a:lstStyle>
            <a:lvl1pPr indent="-317500" lvl="0" marL="457200" algn="l">
              <a:spcBef>
                <a:spcPts val="300"/>
              </a:spcBef>
              <a:spcAft>
                <a:spcPts val="0"/>
              </a:spcAft>
              <a:buClr>
                <a:schemeClr val="dk1"/>
              </a:buClr>
              <a:buSzPts val="1400"/>
              <a:buChar char="•"/>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4" name="Google Shape;14;p2"/>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 name="Google Shape;15;p2"/>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 name="Google Shape;16;p2"/>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1"/>
          <p:cNvSpPr txBox="1"/>
          <p:nvPr>
            <p:ph idx="1" type="body"/>
          </p:nvPr>
        </p:nvSpPr>
        <p:spPr>
          <a:xfrm rot="5400000">
            <a:off x="2874750" y="-1217399"/>
            <a:ext cx="3394500" cy="8229600"/>
          </a:xfrm>
          <a:prstGeom prst="rect">
            <a:avLst/>
          </a:prstGeom>
          <a:noFill/>
          <a:ln>
            <a:noFill/>
          </a:ln>
        </p:spPr>
        <p:txBody>
          <a:bodyPr anchorCtr="0" anchor="t" bIns="34275" lIns="68575" spcFirstLastPara="1" rIns="68575" wrap="square" tIns="34275">
            <a:normAutofit/>
          </a:bodyPr>
          <a:lstStyle>
            <a:lvl1pPr indent="-317500" lvl="0" marL="457200" algn="l">
              <a:spcBef>
                <a:spcPts val="300"/>
              </a:spcBef>
              <a:spcAft>
                <a:spcPts val="0"/>
              </a:spcAft>
              <a:buClr>
                <a:schemeClr val="dk1"/>
              </a:buClr>
              <a:buSzPts val="1400"/>
              <a:buChar char="•"/>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5463750" y="1371629"/>
            <a:ext cx="4388700" cy="20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2"/>
          <p:cNvSpPr txBox="1"/>
          <p:nvPr>
            <p:ph idx="1" type="body"/>
          </p:nvPr>
        </p:nvSpPr>
        <p:spPr>
          <a:xfrm rot="5400000">
            <a:off x="1272750" y="-609571"/>
            <a:ext cx="4388700" cy="6019800"/>
          </a:xfrm>
          <a:prstGeom prst="rect">
            <a:avLst/>
          </a:prstGeom>
          <a:noFill/>
          <a:ln>
            <a:noFill/>
          </a:ln>
        </p:spPr>
        <p:txBody>
          <a:bodyPr anchorCtr="0" anchor="t" bIns="34275" lIns="68575" spcFirstLastPara="1" rIns="68575" wrap="square" tIns="34275">
            <a:normAutofit/>
          </a:bodyPr>
          <a:lstStyle>
            <a:lvl1pPr indent="-317500" lvl="0" marL="457200" algn="l">
              <a:spcBef>
                <a:spcPts val="300"/>
              </a:spcBef>
              <a:spcAft>
                <a:spcPts val="0"/>
              </a:spcAft>
              <a:buClr>
                <a:schemeClr val="dk1"/>
              </a:buClr>
              <a:buSzPts val="1400"/>
              <a:buChar char="•"/>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3"/>
          <p:cNvSpPr txBox="1"/>
          <p:nvPr>
            <p:ph type="ctrTitle"/>
          </p:nvPr>
        </p:nvSpPr>
        <p:spPr>
          <a:xfrm>
            <a:off x="685800" y="1597820"/>
            <a:ext cx="7772400" cy="11025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 name="Google Shape;19;p3"/>
          <p:cNvSpPr txBox="1"/>
          <p:nvPr>
            <p:ph idx="1" type="subTitle"/>
          </p:nvPr>
        </p:nvSpPr>
        <p:spPr>
          <a:xfrm>
            <a:off x="1371600" y="2914650"/>
            <a:ext cx="6400800" cy="1314600"/>
          </a:xfrm>
          <a:prstGeom prst="rect">
            <a:avLst/>
          </a:prstGeom>
          <a:noFill/>
          <a:ln>
            <a:noFill/>
          </a:ln>
        </p:spPr>
        <p:txBody>
          <a:bodyPr anchorCtr="0" anchor="t" bIns="34275" lIns="68575" spcFirstLastPara="1" rIns="68575" wrap="square" tIns="34275">
            <a:normAutofit/>
          </a:bodyPr>
          <a:lstStyle>
            <a:lvl1pPr lvl="0" algn="ctr">
              <a:spcBef>
                <a:spcPts val="500"/>
              </a:spcBef>
              <a:spcAft>
                <a:spcPts val="0"/>
              </a:spcAft>
              <a:buClr>
                <a:srgbClr val="888888"/>
              </a:buClr>
              <a:buSzPts val="2400"/>
              <a:buNone/>
              <a:defRPr>
                <a:solidFill>
                  <a:srgbClr val="888888"/>
                </a:solidFill>
              </a:defRPr>
            </a:lvl1pPr>
            <a:lvl2pPr lvl="1" algn="ctr">
              <a:spcBef>
                <a:spcPts val="400"/>
              </a:spcBef>
              <a:spcAft>
                <a:spcPts val="0"/>
              </a:spcAft>
              <a:buClr>
                <a:srgbClr val="888888"/>
              </a:buClr>
              <a:buSzPts val="2100"/>
              <a:buNone/>
              <a:defRPr>
                <a:solidFill>
                  <a:srgbClr val="888888"/>
                </a:solidFill>
              </a:defRPr>
            </a:lvl2pPr>
            <a:lvl3pPr lvl="2" algn="ctr">
              <a:spcBef>
                <a:spcPts val="400"/>
              </a:spcBef>
              <a:spcAft>
                <a:spcPts val="0"/>
              </a:spcAft>
              <a:buClr>
                <a:srgbClr val="888888"/>
              </a:buClr>
              <a:buSzPts val="1800"/>
              <a:buNone/>
              <a:defRPr>
                <a:solidFill>
                  <a:srgbClr val="888888"/>
                </a:solidFill>
              </a:defRPr>
            </a:lvl3pPr>
            <a:lvl4pPr lvl="3" algn="ctr">
              <a:spcBef>
                <a:spcPts val="300"/>
              </a:spcBef>
              <a:spcAft>
                <a:spcPts val="0"/>
              </a:spcAft>
              <a:buClr>
                <a:srgbClr val="888888"/>
              </a:buClr>
              <a:buSzPts val="1500"/>
              <a:buNone/>
              <a:defRPr>
                <a:solidFill>
                  <a:srgbClr val="888888"/>
                </a:solidFill>
              </a:defRPr>
            </a:lvl4pPr>
            <a:lvl5pPr lvl="4" algn="ctr">
              <a:spcBef>
                <a:spcPts val="300"/>
              </a:spcBef>
              <a:spcAft>
                <a:spcPts val="0"/>
              </a:spcAft>
              <a:buClr>
                <a:srgbClr val="888888"/>
              </a:buClr>
              <a:buSzPts val="1500"/>
              <a:buNone/>
              <a:defRPr>
                <a:solidFill>
                  <a:srgbClr val="888888"/>
                </a:solidFill>
              </a:defRPr>
            </a:lvl5pPr>
            <a:lvl6pPr lvl="5" algn="ctr">
              <a:spcBef>
                <a:spcPts val="300"/>
              </a:spcBef>
              <a:spcAft>
                <a:spcPts val="0"/>
              </a:spcAft>
              <a:buClr>
                <a:srgbClr val="888888"/>
              </a:buClr>
              <a:buSzPts val="1500"/>
              <a:buNone/>
              <a:defRPr>
                <a:solidFill>
                  <a:srgbClr val="888888"/>
                </a:solidFill>
              </a:defRPr>
            </a:lvl6pPr>
            <a:lvl7pPr lvl="6" algn="ctr">
              <a:spcBef>
                <a:spcPts val="300"/>
              </a:spcBef>
              <a:spcAft>
                <a:spcPts val="0"/>
              </a:spcAft>
              <a:buClr>
                <a:srgbClr val="888888"/>
              </a:buClr>
              <a:buSzPts val="1500"/>
              <a:buNone/>
              <a:defRPr>
                <a:solidFill>
                  <a:srgbClr val="888888"/>
                </a:solidFill>
              </a:defRPr>
            </a:lvl7pPr>
            <a:lvl8pPr lvl="7" algn="ctr">
              <a:spcBef>
                <a:spcPts val="300"/>
              </a:spcBef>
              <a:spcAft>
                <a:spcPts val="0"/>
              </a:spcAft>
              <a:buClr>
                <a:srgbClr val="888888"/>
              </a:buClr>
              <a:buSzPts val="1500"/>
              <a:buNone/>
              <a:defRPr>
                <a:solidFill>
                  <a:srgbClr val="888888"/>
                </a:solidFill>
              </a:defRPr>
            </a:lvl8pPr>
            <a:lvl9pPr lvl="8" algn="ctr">
              <a:spcBef>
                <a:spcPts val="300"/>
              </a:spcBef>
              <a:spcAft>
                <a:spcPts val="0"/>
              </a:spcAft>
              <a:buClr>
                <a:srgbClr val="888888"/>
              </a:buClr>
              <a:buSzPts val="1500"/>
              <a:buNone/>
              <a:defRPr>
                <a:solidFill>
                  <a:srgbClr val="888888"/>
                </a:solidFill>
              </a:defRPr>
            </a:lvl9pPr>
          </a:lstStyle>
          <a:p/>
        </p:txBody>
      </p:sp>
      <p:sp>
        <p:nvSpPr>
          <p:cNvPr id="20" name="Google Shape;20;p3"/>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 name="Google Shape;21;p3"/>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 name="Google Shape;22;p3"/>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722313" y="3305176"/>
            <a:ext cx="7772400" cy="1021500"/>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chemeClr val="dk1"/>
              </a:buClr>
              <a:buSzPts val="3000"/>
              <a:buFont typeface="Calibri"/>
              <a:buNone/>
              <a:defRPr b="1" sz="30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 name="Google Shape;25;p4"/>
          <p:cNvSpPr txBox="1"/>
          <p:nvPr>
            <p:ph idx="1" type="body"/>
          </p:nvPr>
        </p:nvSpPr>
        <p:spPr>
          <a:xfrm>
            <a:off x="722313" y="2180035"/>
            <a:ext cx="7772400" cy="1125000"/>
          </a:xfrm>
          <a:prstGeom prst="rect">
            <a:avLst/>
          </a:prstGeom>
          <a:noFill/>
          <a:ln>
            <a:noFill/>
          </a:ln>
        </p:spPr>
        <p:txBody>
          <a:bodyPr anchorCtr="0" anchor="b" bIns="34275" lIns="68575" spcFirstLastPara="1" rIns="68575" wrap="square" tIns="34275">
            <a:normAutofit/>
          </a:bodyPr>
          <a:lstStyle>
            <a:lvl1pPr indent="-228600" lvl="0" marL="457200" algn="l">
              <a:spcBef>
                <a:spcPts val="300"/>
              </a:spcBef>
              <a:spcAft>
                <a:spcPts val="0"/>
              </a:spcAft>
              <a:buClr>
                <a:srgbClr val="888888"/>
              </a:buClr>
              <a:buSzPts val="1500"/>
              <a:buNone/>
              <a:defRPr sz="1500">
                <a:solidFill>
                  <a:srgbClr val="888888"/>
                </a:solidFill>
              </a:defRPr>
            </a:lvl1pPr>
            <a:lvl2pPr indent="-228600" lvl="1" marL="914400" algn="l">
              <a:spcBef>
                <a:spcPts val="300"/>
              </a:spcBef>
              <a:spcAft>
                <a:spcPts val="0"/>
              </a:spcAft>
              <a:buClr>
                <a:srgbClr val="888888"/>
              </a:buClr>
              <a:buSzPts val="1400"/>
              <a:buNone/>
              <a:defRPr sz="1400">
                <a:solidFill>
                  <a:srgbClr val="888888"/>
                </a:solidFill>
              </a:defRPr>
            </a:lvl2pPr>
            <a:lvl3pPr indent="-228600" lvl="2" marL="1371600" algn="l">
              <a:spcBef>
                <a:spcPts val="200"/>
              </a:spcBef>
              <a:spcAft>
                <a:spcPts val="0"/>
              </a:spcAft>
              <a:buClr>
                <a:srgbClr val="888888"/>
              </a:buClr>
              <a:buSzPts val="1200"/>
              <a:buNone/>
              <a:defRPr sz="1200">
                <a:solidFill>
                  <a:srgbClr val="888888"/>
                </a:solidFill>
              </a:defRPr>
            </a:lvl3pPr>
            <a:lvl4pPr indent="-228600" lvl="3" marL="1828800" algn="l">
              <a:spcBef>
                <a:spcPts val="200"/>
              </a:spcBef>
              <a:spcAft>
                <a:spcPts val="0"/>
              </a:spcAft>
              <a:buClr>
                <a:srgbClr val="888888"/>
              </a:buClr>
              <a:buSzPts val="1100"/>
              <a:buNone/>
              <a:defRPr sz="1100">
                <a:solidFill>
                  <a:srgbClr val="888888"/>
                </a:solidFill>
              </a:defRPr>
            </a:lvl4pPr>
            <a:lvl5pPr indent="-228600" lvl="4" marL="2286000" algn="l">
              <a:spcBef>
                <a:spcPts val="200"/>
              </a:spcBef>
              <a:spcAft>
                <a:spcPts val="0"/>
              </a:spcAft>
              <a:buClr>
                <a:srgbClr val="888888"/>
              </a:buClr>
              <a:buSzPts val="1100"/>
              <a:buNone/>
              <a:defRPr sz="1100">
                <a:solidFill>
                  <a:srgbClr val="888888"/>
                </a:solidFill>
              </a:defRPr>
            </a:lvl5pPr>
            <a:lvl6pPr indent="-228600" lvl="5" marL="2743200" algn="l">
              <a:spcBef>
                <a:spcPts val="200"/>
              </a:spcBef>
              <a:spcAft>
                <a:spcPts val="0"/>
              </a:spcAft>
              <a:buClr>
                <a:srgbClr val="888888"/>
              </a:buClr>
              <a:buSzPts val="1100"/>
              <a:buNone/>
              <a:defRPr sz="1100">
                <a:solidFill>
                  <a:srgbClr val="888888"/>
                </a:solidFill>
              </a:defRPr>
            </a:lvl6pPr>
            <a:lvl7pPr indent="-228600" lvl="6" marL="3200400" algn="l">
              <a:spcBef>
                <a:spcPts val="200"/>
              </a:spcBef>
              <a:spcAft>
                <a:spcPts val="0"/>
              </a:spcAft>
              <a:buClr>
                <a:srgbClr val="888888"/>
              </a:buClr>
              <a:buSzPts val="1100"/>
              <a:buNone/>
              <a:defRPr sz="1100">
                <a:solidFill>
                  <a:srgbClr val="888888"/>
                </a:solidFill>
              </a:defRPr>
            </a:lvl7pPr>
            <a:lvl8pPr indent="-228600" lvl="7" marL="3657600" algn="l">
              <a:spcBef>
                <a:spcPts val="200"/>
              </a:spcBef>
              <a:spcAft>
                <a:spcPts val="0"/>
              </a:spcAft>
              <a:buClr>
                <a:srgbClr val="888888"/>
              </a:buClr>
              <a:buSzPts val="1100"/>
              <a:buNone/>
              <a:defRPr sz="1100">
                <a:solidFill>
                  <a:srgbClr val="888888"/>
                </a:solidFill>
              </a:defRPr>
            </a:lvl8pPr>
            <a:lvl9pPr indent="-228600" lvl="8" marL="4114800" algn="l">
              <a:spcBef>
                <a:spcPts val="200"/>
              </a:spcBef>
              <a:spcAft>
                <a:spcPts val="0"/>
              </a:spcAft>
              <a:buClr>
                <a:srgbClr val="888888"/>
              </a:buClr>
              <a:buSzPts val="1100"/>
              <a:buNone/>
              <a:defRPr sz="1100">
                <a:solidFill>
                  <a:srgbClr val="888888"/>
                </a:solidFill>
              </a:defRPr>
            </a:lvl9pPr>
          </a:lstStyle>
          <a:p/>
        </p:txBody>
      </p:sp>
      <p:sp>
        <p:nvSpPr>
          <p:cNvPr id="26" name="Google Shape;26;p4"/>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 name="Google Shape;27;p4"/>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 name="Google Shape;28;p4"/>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 name="Google Shape;31;p5"/>
          <p:cNvSpPr txBox="1"/>
          <p:nvPr>
            <p:ph idx="1" type="body"/>
          </p:nvPr>
        </p:nvSpPr>
        <p:spPr>
          <a:xfrm>
            <a:off x="457200" y="1200151"/>
            <a:ext cx="4038600" cy="3394500"/>
          </a:xfrm>
          <a:prstGeom prst="rect">
            <a:avLst/>
          </a:prstGeom>
          <a:noFill/>
          <a:ln>
            <a:noFill/>
          </a:ln>
        </p:spPr>
        <p:txBody>
          <a:bodyPr anchorCtr="0" anchor="t" bIns="34275" lIns="68575" spcFirstLastPara="1" rIns="68575" wrap="square" tIns="34275">
            <a:normAutofit/>
          </a:bodyPr>
          <a:lstStyle>
            <a:lvl1pPr indent="-361950" lvl="0" marL="457200" algn="l">
              <a:spcBef>
                <a:spcPts val="400"/>
              </a:spcBef>
              <a:spcAft>
                <a:spcPts val="0"/>
              </a:spcAft>
              <a:buClr>
                <a:schemeClr val="dk1"/>
              </a:buClr>
              <a:buSzPts val="2100"/>
              <a:buChar char="•"/>
              <a:defRPr sz="2100"/>
            </a:lvl1pPr>
            <a:lvl2pPr indent="-342900" lvl="1" marL="914400" algn="l">
              <a:spcBef>
                <a:spcPts val="400"/>
              </a:spcBef>
              <a:spcAft>
                <a:spcPts val="0"/>
              </a:spcAft>
              <a:buClr>
                <a:schemeClr val="dk1"/>
              </a:buClr>
              <a:buSzPts val="1800"/>
              <a:buChar char="–"/>
              <a:defRPr sz="1800"/>
            </a:lvl2pPr>
            <a:lvl3pPr indent="-323850" lvl="2" marL="1371600" algn="l">
              <a:spcBef>
                <a:spcPts val="300"/>
              </a:spcBef>
              <a:spcAft>
                <a:spcPts val="0"/>
              </a:spcAft>
              <a:buClr>
                <a:schemeClr val="dk1"/>
              </a:buClr>
              <a:buSzPts val="1500"/>
              <a:buChar char="•"/>
              <a:defRPr sz="1500"/>
            </a:lvl3pPr>
            <a:lvl4pPr indent="-317500" lvl="3" marL="1828800" algn="l">
              <a:spcBef>
                <a:spcPts val="300"/>
              </a:spcBef>
              <a:spcAft>
                <a:spcPts val="0"/>
              </a:spcAft>
              <a:buClr>
                <a:schemeClr val="dk1"/>
              </a:buClr>
              <a:buSzPts val="1400"/>
              <a:buChar char="–"/>
              <a:defRPr sz="1400"/>
            </a:lvl4pPr>
            <a:lvl5pPr indent="-317500" lvl="4" marL="2286000" algn="l">
              <a:spcBef>
                <a:spcPts val="300"/>
              </a:spcBef>
              <a:spcAft>
                <a:spcPts val="0"/>
              </a:spcAft>
              <a:buClr>
                <a:schemeClr val="dk1"/>
              </a:buClr>
              <a:buSzPts val="1400"/>
              <a:buChar char="»"/>
              <a:defRPr sz="1400"/>
            </a:lvl5pPr>
            <a:lvl6pPr indent="-317500" lvl="5" marL="2743200" algn="l">
              <a:spcBef>
                <a:spcPts val="300"/>
              </a:spcBef>
              <a:spcAft>
                <a:spcPts val="0"/>
              </a:spcAft>
              <a:buClr>
                <a:schemeClr val="dk1"/>
              </a:buClr>
              <a:buSzPts val="1400"/>
              <a:buChar char="•"/>
              <a:defRPr sz="1400"/>
            </a:lvl6pPr>
            <a:lvl7pPr indent="-317500" lvl="6" marL="3200400" algn="l">
              <a:spcBef>
                <a:spcPts val="300"/>
              </a:spcBef>
              <a:spcAft>
                <a:spcPts val="0"/>
              </a:spcAft>
              <a:buClr>
                <a:schemeClr val="dk1"/>
              </a:buClr>
              <a:buSzPts val="1400"/>
              <a:buChar char="•"/>
              <a:defRPr sz="1400"/>
            </a:lvl7pPr>
            <a:lvl8pPr indent="-317500" lvl="7" marL="3657600" algn="l">
              <a:spcBef>
                <a:spcPts val="300"/>
              </a:spcBef>
              <a:spcAft>
                <a:spcPts val="0"/>
              </a:spcAft>
              <a:buClr>
                <a:schemeClr val="dk1"/>
              </a:buClr>
              <a:buSzPts val="1400"/>
              <a:buChar char="•"/>
              <a:defRPr sz="1400"/>
            </a:lvl8pPr>
            <a:lvl9pPr indent="-317500" lvl="8" marL="4114800" algn="l">
              <a:spcBef>
                <a:spcPts val="300"/>
              </a:spcBef>
              <a:spcAft>
                <a:spcPts val="0"/>
              </a:spcAft>
              <a:buClr>
                <a:schemeClr val="dk1"/>
              </a:buClr>
              <a:buSzPts val="1400"/>
              <a:buChar char="•"/>
              <a:defRPr sz="1400"/>
            </a:lvl9pPr>
          </a:lstStyle>
          <a:p/>
        </p:txBody>
      </p:sp>
      <p:sp>
        <p:nvSpPr>
          <p:cNvPr id="32" name="Google Shape;32;p5"/>
          <p:cNvSpPr txBox="1"/>
          <p:nvPr>
            <p:ph idx="2" type="body"/>
          </p:nvPr>
        </p:nvSpPr>
        <p:spPr>
          <a:xfrm>
            <a:off x="4648200" y="1200151"/>
            <a:ext cx="4038600" cy="3394500"/>
          </a:xfrm>
          <a:prstGeom prst="rect">
            <a:avLst/>
          </a:prstGeom>
          <a:noFill/>
          <a:ln>
            <a:noFill/>
          </a:ln>
        </p:spPr>
        <p:txBody>
          <a:bodyPr anchorCtr="0" anchor="t" bIns="34275" lIns="68575" spcFirstLastPara="1" rIns="68575" wrap="square" tIns="34275">
            <a:normAutofit/>
          </a:bodyPr>
          <a:lstStyle>
            <a:lvl1pPr indent="-361950" lvl="0" marL="457200" algn="l">
              <a:spcBef>
                <a:spcPts val="400"/>
              </a:spcBef>
              <a:spcAft>
                <a:spcPts val="0"/>
              </a:spcAft>
              <a:buClr>
                <a:schemeClr val="dk1"/>
              </a:buClr>
              <a:buSzPts val="2100"/>
              <a:buChar char="•"/>
              <a:defRPr sz="2100"/>
            </a:lvl1pPr>
            <a:lvl2pPr indent="-342900" lvl="1" marL="914400" algn="l">
              <a:spcBef>
                <a:spcPts val="400"/>
              </a:spcBef>
              <a:spcAft>
                <a:spcPts val="0"/>
              </a:spcAft>
              <a:buClr>
                <a:schemeClr val="dk1"/>
              </a:buClr>
              <a:buSzPts val="1800"/>
              <a:buChar char="–"/>
              <a:defRPr sz="1800"/>
            </a:lvl2pPr>
            <a:lvl3pPr indent="-323850" lvl="2" marL="1371600" algn="l">
              <a:spcBef>
                <a:spcPts val="300"/>
              </a:spcBef>
              <a:spcAft>
                <a:spcPts val="0"/>
              </a:spcAft>
              <a:buClr>
                <a:schemeClr val="dk1"/>
              </a:buClr>
              <a:buSzPts val="1500"/>
              <a:buChar char="•"/>
              <a:defRPr sz="1500"/>
            </a:lvl3pPr>
            <a:lvl4pPr indent="-317500" lvl="3" marL="1828800" algn="l">
              <a:spcBef>
                <a:spcPts val="300"/>
              </a:spcBef>
              <a:spcAft>
                <a:spcPts val="0"/>
              </a:spcAft>
              <a:buClr>
                <a:schemeClr val="dk1"/>
              </a:buClr>
              <a:buSzPts val="1400"/>
              <a:buChar char="–"/>
              <a:defRPr sz="1400"/>
            </a:lvl4pPr>
            <a:lvl5pPr indent="-317500" lvl="4" marL="2286000" algn="l">
              <a:spcBef>
                <a:spcPts val="300"/>
              </a:spcBef>
              <a:spcAft>
                <a:spcPts val="0"/>
              </a:spcAft>
              <a:buClr>
                <a:schemeClr val="dk1"/>
              </a:buClr>
              <a:buSzPts val="1400"/>
              <a:buChar char="»"/>
              <a:defRPr sz="1400"/>
            </a:lvl5pPr>
            <a:lvl6pPr indent="-317500" lvl="5" marL="2743200" algn="l">
              <a:spcBef>
                <a:spcPts val="300"/>
              </a:spcBef>
              <a:spcAft>
                <a:spcPts val="0"/>
              </a:spcAft>
              <a:buClr>
                <a:schemeClr val="dk1"/>
              </a:buClr>
              <a:buSzPts val="1400"/>
              <a:buChar char="•"/>
              <a:defRPr sz="1400"/>
            </a:lvl6pPr>
            <a:lvl7pPr indent="-317500" lvl="6" marL="3200400" algn="l">
              <a:spcBef>
                <a:spcPts val="300"/>
              </a:spcBef>
              <a:spcAft>
                <a:spcPts val="0"/>
              </a:spcAft>
              <a:buClr>
                <a:schemeClr val="dk1"/>
              </a:buClr>
              <a:buSzPts val="1400"/>
              <a:buChar char="•"/>
              <a:defRPr sz="1400"/>
            </a:lvl7pPr>
            <a:lvl8pPr indent="-317500" lvl="7" marL="3657600" algn="l">
              <a:spcBef>
                <a:spcPts val="300"/>
              </a:spcBef>
              <a:spcAft>
                <a:spcPts val="0"/>
              </a:spcAft>
              <a:buClr>
                <a:schemeClr val="dk1"/>
              </a:buClr>
              <a:buSzPts val="1400"/>
              <a:buChar char="•"/>
              <a:defRPr sz="1400"/>
            </a:lvl8pPr>
            <a:lvl9pPr indent="-317500" lvl="8" marL="4114800" algn="l">
              <a:spcBef>
                <a:spcPts val="300"/>
              </a:spcBef>
              <a:spcAft>
                <a:spcPts val="0"/>
              </a:spcAft>
              <a:buClr>
                <a:schemeClr val="dk1"/>
              </a:buClr>
              <a:buSzPts val="1400"/>
              <a:buChar char="•"/>
              <a:defRPr sz="1400"/>
            </a:lvl9pPr>
          </a:lstStyle>
          <a:p/>
        </p:txBody>
      </p:sp>
      <p:sp>
        <p:nvSpPr>
          <p:cNvPr id="33" name="Google Shape;33;p5"/>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 name="Google Shape;34;p5"/>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 name="Google Shape;35;p5"/>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3300"/>
              <a:buFont typeface="Calibri"/>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 name="Google Shape;38;p6"/>
          <p:cNvSpPr txBox="1"/>
          <p:nvPr>
            <p:ph idx="1" type="body"/>
          </p:nvPr>
        </p:nvSpPr>
        <p:spPr>
          <a:xfrm>
            <a:off x="457200" y="1151335"/>
            <a:ext cx="4040100" cy="479700"/>
          </a:xfrm>
          <a:prstGeom prst="rect">
            <a:avLst/>
          </a:prstGeom>
          <a:noFill/>
          <a:ln>
            <a:noFill/>
          </a:ln>
        </p:spPr>
        <p:txBody>
          <a:bodyPr anchorCtr="0" anchor="b" bIns="34275" lIns="68575" spcFirstLastPara="1" rIns="68575" wrap="square" tIns="34275">
            <a:normAutofit/>
          </a:bodyPr>
          <a:lstStyle>
            <a:lvl1pPr indent="-228600" lvl="0" marL="457200" algn="l">
              <a:spcBef>
                <a:spcPts val="400"/>
              </a:spcBef>
              <a:spcAft>
                <a:spcPts val="0"/>
              </a:spcAft>
              <a:buClr>
                <a:schemeClr val="dk1"/>
              </a:buClr>
              <a:buSzPts val="1800"/>
              <a:buNone/>
              <a:defRPr b="1" sz="1800"/>
            </a:lvl1pPr>
            <a:lvl2pPr indent="-228600" lvl="1" marL="914400" algn="l">
              <a:spcBef>
                <a:spcPts val="300"/>
              </a:spcBef>
              <a:spcAft>
                <a:spcPts val="0"/>
              </a:spcAft>
              <a:buClr>
                <a:schemeClr val="dk1"/>
              </a:buClr>
              <a:buSzPts val="1500"/>
              <a:buNone/>
              <a:defRPr b="1" sz="1500"/>
            </a:lvl2pPr>
            <a:lvl3pPr indent="-228600" lvl="2" marL="1371600" algn="l">
              <a:spcBef>
                <a:spcPts val="300"/>
              </a:spcBef>
              <a:spcAft>
                <a:spcPts val="0"/>
              </a:spcAft>
              <a:buClr>
                <a:schemeClr val="dk1"/>
              </a:buClr>
              <a:buSzPts val="1400"/>
              <a:buNone/>
              <a:defRPr b="1" sz="1400"/>
            </a:lvl3pPr>
            <a:lvl4pPr indent="-228600" lvl="3" marL="1828800" algn="l">
              <a:spcBef>
                <a:spcPts val="200"/>
              </a:spcBef>
              <a:spcAft>
                <a:spcPts val="0"/>
              </a:spcAft>
              <a:buClr>
                <a:schemeClr val="dk1"/>
              </a:buClr>
              <a:buSzPts val="1200"/>
              <a:buNone/>
              <a:defRPr b="1" sz="1200"/>
            </a:lvl4pPr>
            <a:lvl5pPr indent="-228600" lvl="4" marL="2286000" algn="l">
              <a:spcBef>
                <a:spcPts val="200"/>
              </a:spcBef>
              <a:spcAft>
                <a:spcPts val="0"/>
              </a:spcAft>
              <a:buClr>
                <a:schemeClr val="dk1"/>
              </a:buClr>
              <a:buSzPts val="1200"/>
              <a:buNone/>
              <a:defRPr b="1" sz="1200"/>
            </a:lvl5pPr>
            <a:lvl6pPr indent="-228600" lvl="5" marL="2743200" algn="l">
              <a:spcBef>
                <a:spcPts val="200"/>
              </a:spcBef>
              <a:spcAft>
                <a:spcPts val="0"/>
              </a:spcAft>
              <a:buClr>
                <a:schemeClr val="dk1"/>
              </a:buClr>
              <a:buSzPts val="1200"/>
              <a:buNone/>
              <a:defRPr b="1" sz="1200"/>
            </a:lvl6pPr>
            <a:lvl7pPr indent="-228600" lvl="6" marL="3200400" algn="l">
              <a:spcBef>
                <a:spcPts val="200"/>
              </a:spcBef>
              <a:spcAft>
                <a:spcPts val="0"/>
              </a:spcAft>
              <a:buClr>
                <a:schemeClr val="dk1"/>
              </a:buClr>
              <a:buSzPts val="1200"/>
              <a:buNone/>
              <a:defRPr b="1" sz="1200"/>
            </a:lvl7pPr>
            <a:lvl8pPr indent="-228600" lvl="7" marL="3657600" algn="l">
              <a:spcBef>
                <a:spcPts val="200"/>
              </a:spcBef>
              <a:spcAft>
                <a:spcPts val="0"/>
              </a:spcAft>
              <a:buClr>
                <a:schemeClr val="dk1"/>
              </a:buClr>
              <a:buSzPts val="1200"/>
              <a:buNone/>
              <a:defRPr b="1" sz="1200"/>
            </a:lvl8pPr>
            <a:lvl9pPr indent="-228600" lvl="8" marL="4114800" algn="l">
              <a:spcBef>
                <a:spcPts val="200"/>
              </a:spcBef>
              <a:spcAft>
                <a:spcPts val="0"/>
              </a:spcAft>
              <a:buClr>
                <a:schemeClr val="dk1"/>
              </a:buClr>
              <a:buSzPts val="1200"/>
              <a:buNone/>
              <a:defRPr b="1" sz="1200"/>
            </a:lvl9pPr>
          </a:lstStyle>
          <a:p/>
        </p:txBody>
      </p:sp>
      <p:sp>
        <p:nvSpPr>
          <p:cNvPr id="39" name="Google Shape;39;p6"/>
          <p:cNvSpPr txBox="1"/>
          <p:nvPr>
            <p:ph idx="2" type="body"/>
          </p:nvPr>
        </p:nvSpPr>
        <p:spPr>
          <a:xfrm>
            <a:off x="457200" y="1631156"/>
            <a:ext cx="4040100" cy="2963400"/>
          </a:xfrm>
          <a:prstGeom prst="rect">
            <a:avLst/>
          </a:prstGeom>
          <a:noFill/>
          <a:ln>
            <a:noFill/>
          </a:ln>
        </p:spPr>
        <p:txBody>
          <a:bodyPr anchorCtr="0" anchor="t" bIns="34275" lIns="68575" spcFirstLastPara="1" rIns="68575" wrap="square" tIns="34275">
            <a:normAutofit/>
          </a:bodyPr>
          <a:lstStyle>
            <a:lvl1pPr indent="-342900" lvl="0" marL="457200" algn="l">
              <a:spcBef>
                <a:spcPts val="400"/>
              </a:spcBef>
              <a:spcAft>
                <a:spcPts val="0"/>
              </a:spcAft>
              <a:buClr>
                <a:schemeClr val="dk1"/>
              </a:buClr>
              <a:buSzPts val="1800"/>
              <a:buChar char="•"/>
              <a:defRPr sz="1800"/>
            </a:lvl1pPr>
            <a:lvl2pPr indent="-323850" lvl="1" marL="914400" algn="l">
              <a:spcBef>
                <a:spcPts val="300"/>
              </a:spcBef>
              <a:spcAft>
                <a:spcPts val="0"/>
              </a:spcAft>
              <a:buClr>
                <a:schemeClr val="dk1"/>
              </a:buClr>
              <a:buSzPts val="1500"/>
              <a:buChar char="–"/>
              <a:defRPr sz="1500"/>
            </a:lvl2pPr>
            <a:lvl3pPr indent="-317500" lvl="2" marL="1371600" algn="l">
              <a:spcBef>
                <a:spcPts val="300"/>
              </a:spcBef>
              <a:spcAft>
                <a:spcPts val="0"/>
              </a:spcAft>
              <a:buClr>
                <a:schemeClr val="dk1"/>
              </a:buClr>
              <a:buSzPts val="1400"/>
              <a:buChar char="•"/>
              <a:defRPr sz="1400"/>
            </a:lvl3pPr>
            <a:lvl4pPr indent="-304800" lvl="3" marL="1828800" algn="l">
              <a:spcBef>
                <a:spcPts val="200"/>
              </a:spcBef>
              <a:spcAft>
                <a:spcPts val="0"/>
              </a:spcAft>
              <a:buClr>
                <a:schemeClr val="dk1"/>
              </a:buClr>
              <a:buSzPts val="1200"/>
              <a:buChar char="–"/>
              <a:defRPr sz="1200"/>
            </a:lvl4pPr>
            <a:lvl5pPr indent="-304800" lvl="4" marL="2286000" algn="l">
              <a:spcBef>
                <a:spcPts val="200"/>
              </a:spcBef>
              <a:spcAft>
                <a:spcPts val="0"/>
              </a:spcAft>
              <a:buClr>
                <a:schemeClr val="dk1"/>
              </a:buClr>
              <a:buSzPts val="1200"/>
              <a:buChar char="»"/>
              <a:defRPr sz="1200"/>
            </a:lvl5pPr>
            <a:lvl6pPr indent="-304800" lvl="5" marL="2743200" algn="l">
              <a:spcBef>
                <a:spcPts val="200"/>
              </a:spcBef>
              <a:spcAft>
                <a:spcPts val="0"/>
              </a:spcAft>
              <a:buClr>
                <a:schemeClr val="dk1"/>
              </a:buClr>
              <a:buSzPts val="1200"/>
              <a:buChar char="•"/>
              <a:defRPr sz="1200"/>
            </a:lvl6pPr>
            <a:lvl7pPr indent="-304800" lvl="6" marL="3200400" algn="l">
              <a:spcBef>
                <a:spcPts val="200"/>
              </a:spcBef>
              <a:spcAft>
                <a:spcPts val="0"/>
              </a:spcAft>
              <a:buClr>
                <a:schemeClr val="dk1"/>
              </a:buClr>
              <a:buSzPts val="1200"/>
              <a:buChar char="•"/>
              <a:defRPr sz="1200"/>
            </a:lvl7pPr>
            <a:lvl8pPr indent="-304800" lvl="7" marL="3657600" algn="l">
              <a:spcBef>
                <a:spcPts val="200"/>
              </a:spcBef>
              <a:spcAft>
                <a:spcPts val="0"/>
              </a:spcAft>
              <a:buClr>
                <a:schemeClr val="dk1"/>
              </a:buClr>
              <a:buSzPts val="1200"/>
              <a:buChar char="•"/>
              <a:defRPr sz="1200"/>
            </a:lvl8pPr>
            <a:lvl9pPr indent="-304800" lvl="8" marL="4114800" algn="l">
              <a:spcBef>
                <a:spcPts val="200"/>
              </a:spcBef>
              <a:spcAft>
                <a:spcPts val="0"/>
              </a:spcAft>
              <a:buClr>
                <a:schemeClr val="dk1"/>
              </a:buClr>
              <a:buSzPts val="1200"/>
              <a:buChar char="•"/>
              <a:defRPr sz="1200"/>
            </a:lvl9pPr>
          </a:lstStyle>
          <a:p/>
        </p:txBody>
      </p:sp>
      <p:sp>
        <p:nvSpPr>
          <p:cNvPr id="40" name="Google Shape;40;p6"/>
          <p:cNvSpPr txBox="1"/>
          <p:nvPr>
            <p:ph idx="3" type="body"/>
          </p:nvPr>
        </p:nvSpPr>
        <p:spPr>
          <a:xfrm>
            <a:off x="4645026" y="1151335"/>
            <a:ext cx="4041900" cy="479700"/>
          </a:xfrm>
          <a:prstGeom prst="rect">
            <a:avLst/>
          </a:prstGeom>
          <a:noFill/>
          <a:ln>
            <a:noFill/>
          </a:ln>
        </p:spPr>
        <p:txBody>
          <a:bodyPr anchorCtr="0" anchor="b" bIns="34275" lIns="68575" spcFirstLastPara="1" rIns="68575" wrap="square" tIns="34275">
            <a:normAutofit/>
          </a:bodyPr>
          <a:lstStyle>
            <a:lvl1pPr indent="-228600" lvl="0" marL="457200" algn="l">
              <a:spcBef>
                <a:spcPts val="400"/>
              </a:spcBef>
              <a:spcAft>
                <a:spcPts val="0"/>
              </a:spcAft>
              <a:buClr>
                <a:schemeClr val="dk1"/>
              </a:buClr>
              <a:buSzPts val="1800"/>
              <a:buNone/>
              <a:defRPr b="1" sz="1800"/>
            </a:lvl1pPr>
            <a:lvl2pPr indent="-228600" lvl="1" marL="914400" algn="l">
              <a:spcBef>
                <a:spcPts val="300"/>
              </a:spcBef>
              <a:spcAft>
                <a:spcPts val="0"/>
              </a:spcAft>
              <a:buClr>
                <a:schemeClr val="dk1"/>
              </a:buClr>
              <a:buSzPts val="1500"/>
              <a:buNone/>
              <a:defRPr b="1" sz="1500"/>
            </a:lvl2pPr>
            <a:lvl3pPr indent="-228600" lvl="2" marL="1371600" algn="l">
              <a:spcBef>
                <a:spcPts val="300"/>
              </a:spcBef>
              <a:spcAft>
                <a:spcPts val="0"/>
              </a:spcAft>
              <a:buClr>
                <a:schemeClr val="dk1"/>
              </a:buClr>
              <a:buSzPts val="1400"/>
              <a:buNone/>
              <a:defRPr b="1" sz="1400"/>
            </a:lvl3pPr>
            <a:lvl4pPr indent="-228600" lvl="3" marL="1828800" algn="l">
              <a:spcBef>
                <a:spcPts val="200"/>
              </a:spcBef>
              <a:spcAft>
                <a:spcPts val="0"/>
              </a:spcAft>
              <a:buClr>
                <a:schemeClr val="dk1"/>
              </a:buClr>
              <a:buSzPts val="1200"/>
              <a:buNone/>
              <a:defRPr b="1" sz="1200"/>
            </a:lvl4pPr>
            <a:lvl5pPr indent="-228600" lvl="4" marL="2286000" algn="l">
              <a:spcBef>
                <a:spcPts val="200"/>
              </a:spcBef>
              <a:spcAft>
                <a:spcPts val="0"/>
              </a:spcAft>
              <a:buClr>
                <a:schemeClr val="dk1"/>
              </a:buClr>
              <a:buSzPts val="1200"/>
              <a:buNone/>
              <a:defRPr b="1" sz="1200"/>
            </a:lvl5pPr>
            <a:lvl6pPr indent="-228600" lvl="5" marL="2743200" algn="l">
              <a:spcBef>
                <a:spcPts val="200"/>
              </a:spcBef>
              <a:spcAft>
                <a:spcPts val="0"/>
              </a:spcAft>
              <a:buClr>
                <a:schemeClr val="dk1"/>
              </a:buClr>
              <a:buSzPts val="1200"/>
              <a:buNone/>
              <a:defRPr b="1" sz="1200"/>
            </a:lvl6pPr>
            <a:lvl7pPr indent="-228600" lvl="6" marL="3200400" algn="l">
              <a:spcBef>
                <a:spcPts val="200"/>
              </a:spcBef>
              <a:spcAft>
                <a:spcPts val="0"/>
              </a:spcAft>
              <a:buClr>
                <a:schemeClr val="dk1"/>
              </a:buClr>
              <a:buSzPts val="1200"/>
              <a:buNone/>
              <a:defRPr b="1" sz="1200"/>
            </a:lvl7pPr>
            <a:lvl8pPr indent="-228600" lvl="7" marL="3657600" algn="l">
              <a:spcBef>
                <a:spcPts val="200"/>
              </a:spcBef>
              <a:spcAft>
                <a:spcPts val="0"/>
              </a:spcAft>
              <a:buClr>
                <a:schemeClr val="dk1"/>
              </a:buClr>
              <a:buSzPts val="1200"/>
              <a:buNone/>
              <a:defRPr b="1" sz="1200"/>
            </a:lvl8pPr>
            <a:lvl9pPr indent="-228600" lvl="8" marL="4114800" algn="l">
              <a:spcBef>
                <a:spcPts val="200"/>
              </a:spcBef>
              <a:spcAft>
                <a:spcPts val="0"/>
              </a:spcAft>
              <a:buClr>
                <a:schemeClr val="dk1"/>
              </a:buClr>
              <a:buSzPts val="1200"/>
              <a:buNone/>
              <a:defRPr b="1" sz="1200"/>
            </a:lvl9pPr>
          </a:lstStyle>
          <a:p/>
        </p:txBody>
      </p:sp>
      <p:sp>
        <p:nvSpPr>
          <p:cNvPr id="41" name="Google Shape;41;p6"/>
          <p:cNvSpPr txBox="1"/>
          <p:nvPr>
            <p:ph idx="4" type="body"/>
          </p:nvPr>
        </p:nvSpPr>
        <p:spPr>
          <a:xfrm>
            <a:off x="4645026" y="1631156"/>
            <a:ext cx="4041900" cy="2963400"/>
          </a:xfrm>
          <a:prstGeom prst="rect">
            <a:avLst/>
          </a:prstGeom>
          <a:noFill/>
          <a:ln>
            <a:noFill/>
          </a:ln>
        </p:spPr>
        <p:txBody>
          <a:bodyPr anchorCtr="0" anchor="t" bIns="34275" lIns="68575" spcFirstLastPara="1" rIns="68575" wrap="square" tIns="34275">
            <a:normAutofit/>
          </a:bodyPr>
          <a:lstStyle>
            <a:lvl1pPr indent="-342900" lvl="0" marL="457200" algn="l">
              <a:spcBef>
                <a:spcPts val="400"/>
              </a:spcBef>
              <a:spcAft>
                <a:spcPts val="0"/>
              </a:spcAft>
              <a:buClr>
                <a:schemeClr val="dk1"/>
              </a:buClr>
              <a:buSzPts val="1800"/>
              <a:buChar char="•"/>
              <a:defRPr sz="1800"/>
            </a:lvl1pPr>
            <a:lvl2pPr indent="-323850" lvl="1" marL="914400" algn="l">
              <a:spcBef>
                <a:spcPts val="300"/>
              </a:spcBef>
              <a:spcAft>
                <a:spcPts val="0"/>
              </a:spcAft>
              <a:buClr>
                <a:schemeClr val="dk1"/>
              </a:buClr>
              <a:buSzPts val="1500"/>
              <a:buChar char="–"/>
              <a:defRPr sz="1500"/>
            </a:lvl2pPr>
            <a:lvl3pPr indent="-317500" lvl="2" marL="1371600" algn="l">
              <a:spcBef>
                <a:spcPts val="300"/>
              </a:spcBef>
              <a:spcAft>
                <a:spcPts val="0"/>
              </a:spcAft>
              <a:buClr>
                <a:schemeClr val="dk1"/>
              </a:buClr>
              <a:buSzPts val="1400"/>
              <a:buChar char="•"/>
              <a:defRPr sz="1400"/>
            </a:lvl3pPr>
            <a:lvl4pPr indent="-304800" lvl="3" marL="1828800" algn="l">
              <a:spcBef>
                <a:spcPts val="200"/>
              </a:spcBef>
              <a:spcAft>
                <a:spcPts val="0"/>
              </a:spcAft>
              <a:buClr>
                <a:schemeClr val="dk1"/>
              </a:buClr>
              <a:buSzPts val="1200"/>
              <a:buChar char="–"/>
              <a:defRPr sz="1200"/>
            </a:lvl4pPr>
            <a:lvl5pPr indent="-304800" lvl="4" marL="2286000" algn="l">
              <a:spcBef>
                <a:spcPts val="200"/>
              </a:spcBef>
              <a:spcAft>
                <a:spcPts val="0"/>
              </a:spcAft>
              <a:buClr>
                <a:schemeClr val="dk1"/>
              </a:buClr>
              <a:buSzPts val="1200"/>
              <a:buChar char="»"/>
              <a:defRPr sz="1200"/>
            </a:lvl5pPr>
            <a:lvl6pPr indent="-304800" lvl="5" marL="2743200" algn="l">
              <a:spcBef>
                <a:spcPts val="200"/>
              </a:spcBef>
              <a:spcAft>
                <a:spcPts val="0"/>
              </a:spcAft>
              <a:buClr>
                <a:schemeClr val="dk1"/>
              </a:buClr>
              <a:buSzPts val="1200"/>
              <a:buChar char="•"/>
              <a:defRPr sz="1200"/>
            </a:lvl6pPr>
            <a:lvl7pPr indent="-304800" lvl="6" marL="3200400" algn="l">
              <a:spcBef>
                <a:spcPts val="200"/>
              </a:spcBef>
              <a:spcAft>
                <a:spcPts val="0"/>
              </a:spcAft>
              <a:buClr>
                <a:schemeClr val="dk1"/>
              </a:buClr>
              <a:buSzPts val="1200"/>
              <a:buChar char="•"/>
              <a:defRPr sz="1200"/>
            </a:lvl7pPr>
            <a:lvl8pPr indent="-304800" lvl="7" marL="3657600" algn="l">
              <a:spcBef>
                <a:spcPts val="200"/>
              </a:spcBef>
              <a:spcAft>
                <a:spcPts val="0"/>
              </a:spcAft>
              <a:buClr>
                <a:schemeClr val="dk1"/>
              </a:buClr>
              <a:buSzPts val="1200"/>
              <a:buChar char="•"/>
              <a:defRPr sz="1200"/>
            </a:lvl8pPr>
            <a:lvl9pPr indent="-304800" lvl="8" marL="4114800" algn="l">
              <a:spcBef>
                <a:spcPts val="200"/>
              </a:spcBef>
              <a:spcAft>
                <a:spcPts val="0"/>
              </a:spcAft>
              <a:buClr>
                <a:schemeClr val="dk1"/>
              </a:buClr>
              <a:buSzPts val="1200"/>
              <a:buChar char="•"/>
              <a:defRPr sz="1200"/>
            </a:lvl9pPr>
          </a:lstStyle>
          <a:p/>
        </p:txBody>
      </p:sp>
      <p:sp>
        <p:nvSpPr>
          <p:cNvPr id="42" name="Google Shape;42;p6"/>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 name="Google Shape;43;p6"/>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 name="Google Shape;44;p6"/>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 name="Google Shape;47;p7"/>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 name="Google Shape;48;p7"/>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 name="Google Shape;49;p7"/>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 name="Google Shape;52;p8"/>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 name="Google Shape;53;p8"/>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1" y="204788"/>
            <a:ext cx="3008400" cy="87150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dk1"/>
              </a:buClr>
              <a:buSzPts val="1500"/>
              <a:buFont typeface="Calibri"/>
              <a:buNone/>
              <a:defRPr b="1" sz="1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 name="Google Shape;56;p9"/>
          <p:cNvSpPr txBox="1"/>
          <p:nvPr>
            <p:ph idx="1" type="body"/>
          </p:nvPr>
        </p:nvSpPr>
        <p:spPr>
          <a:xfrm>
            <a:off x="3575050" y="204788"/>
            <a:ext cx="5111700" cy="4389900"/>
          </a:xfrm>
          <a:prstGeom prst="rect">
            <a:avLst/>
          </a:prstGeom>
          <a:noFill/>
          <a:ln>
            <a:noFill/>
          </a:ln>
        </p:spPr>
        <p:txBody>
          <a:bodyPr anchorCtr="0" anchor="t" bIns="34275" lIns="68575" spcFirstLastPara="1" rIns="68575" wrap="square" tIns="34275">
            <a:normAutofit/>
          </a:bodyPr>
          <a:lstStyle>
            <a:lvl1pPr indent="-381000" lvl="0" marL="457200" algn="l">
              <a:spcBef>
                <a:spcPts val="500"/>
              </a:spcBef>
              <a:spcAft>
                <a:spcPts val="0"/>
              </a:spcAft>
              <a:buClr>
                <a:schemeClr val="dk1"/>
              </a:buClr>
              <a:buSzPts val="2400"/>
              <a:buChar char="•"/>
              <a:defRPr sz="2400"/>
            </a:lvl1pPr>
            <a:lvl2pPr indent="-361950" lvl="1" marL="914400" algn="l">
              <a:spcBef>
                <a:spcPts val="400"/>
              </a:spcBef>
              <a:spcAft>
                <a:spcPts val="0"/>
              </a:spcAft>
              <a:buClr>
                <a:schemeClr val="dk1"/>
              </a:buClr>
              <a:buSzPts val="2100"/>
              <a:buChar char="–"/>
              <a:defRPr sz="2100"/>
            </a:lvl2pPr>
            <a:lvl3pPr indent="-342900" lvl="2" marL="1371600" algn="l">
              <a:spcBef>
                <a:spcPts val="400"/>
              </a:spcBef>
              <a:spcAft>
                <a:spcPts val="0"/>
              </a:spcAft>
              <a:buClr>
                <a:schemeClr val="dk1"/>
              </a:buClr>
              <a:buSzPts val="1800"/>
              <a:buChar char="•"/>
              <a:defRPr sz="1800"/>
            </a:lvl3pPr>
            <a:lvl4pPr indent="-323850" lvl="3" marL="1828800" algn="l">
              <a:spcBef>
                <a:spcPts val="300"/>
              </a:spcBef>
              <a:spcAft>
                <a:spcPts val="0"/>
              </a:spcAft>
              <a:buClr>
                <a:schemeClr val="dk1"/>
              </a:buClr>
              <a:buSzPts val="1500"/>
              <a:buChar char="–"/>
              <a:defRPr sz="1500"/>
            </a:lvl4pPr>
            <a:lvl5pPr indent="-323850" lvl="4" marL="2286000" algn="l">
              <a:spcBef>
                <a:spcPts val="300"/>
              </a:spcBef>
              <a:spcAft>
                <a:spcPts val="0"/>
              </a:spcAft>
              <a:buClr>
                <a:schemeClr val="dk1"/>
              </a:buClr>
              <a:buSzPts val="1500"/>
              <a:buChar char="»"/>
              <a:defRPr sz="1500"/>
            </a:lvl5pPr>
            <a:lvl6pPr indent="-323850" lvl="5" marL="2743200" algn="l">
              <a:spcBef>
                <a:spcPts val="300"/>
              </a:spcBef>
              <a:spcAft>
                <a:spcPts val="0"/>
              </a:spcAft>
              <a:buClr>
                <a:schemeClr val="dk1"/>
              </a:buClr>
              <a:buSzPts val="1500"/>
              <a:buChar char="•"/>
              <a:defRPr sz="1500"/>
            </a:lvl6pPr>
            <a:lvl7pPr indent="-323850" lvl="6" marL="3200400" algn="l">
              <a:spcBef>
                <a:spcPts val="300"/>
              </a:spcBef>
              <a:spcAft>
                <a:spcPts val="0"/>
              </a:spcAft>
              <a:buClr>
                <a:schemeClr val="dk1"/>
              </a:buClr>
              <a:buSzPts val="1500"/>
              <a:buChar char="•"/>
              <a:defRPr sz="1500"/>
            </a:lvl7pPr>
            <a:lvl8pPr indent="-323850" lvl="7" marL="3657600" algn="l">
              <a:spcBef>
                <a:spcPts val="300"/>
              </a:spcBef>
              <a:spcAft>
                <a:spcPts val="0"/>
              </a:spcAft>
              <a:buClr>
                <a:schemeClr val="dk1"/>
              </a:buClr>
              <a:buSzPts val="1500"/>
              <a:buChar char="•"/>
              <a:defRPr sz="1500"/>
            </a:lvl8pPr>
            <a:lvl9pPr indent="-323850" lvl="8" marL="4114800" algn="l">
              <a:spcBef>
                <a:spcPts val="300"/>
              </a:spcBef>
              <a:spcAft>
                <a:spcPts val="0"/>
              </a:spcAft>
              <a:buClr>
                <a:schemeClr val="dk1"/>
              </a:buClr>
              <a:buSzPts val="1500"/>
              <a:buChar char="•"/>
              <a:defRPr sz="1500"/>
            </a:lvl9pPr>
          </a:lstStyle>
          <a:p/>
        </p:txBody>
      </p:sp>
      <p:sp>
        <p:nvSpPr>
          <p:cNvPr id="57" name="Google Shape;57;p9"/>
          <p:cNvSpPr txBox="1"/>
          <p:nvPr>
            <p:ph idx="2" type="body"/>
          </p:nvPr>
        </p:nvSpPr>
        <p:spPr>
          <a:xfrm>
            <a:off x="457201" y="1076326"/>
            <a:ext cx="3008400" cy="3518400"/>
          </a:xfrm>
          <a:prstGeom prst="rect">
            <a:avLst/>
          </a:prstGeom>
          <a:noFill/>
          <a:ln>
            <a:noFill/>
          </a:ln>
        </p:spPr>
        <p:txBody>
          <a:bodyPr anchorCtr="0" anchor="t" bIns="34275" lIns="68575" spcFirstLastPara="1" rIns="68575" wrap="square" tIns="34275">
            <a:normAutofit/>
          </a:bodyPr>
          <a:lstStyle>
            <a:lvl1pPr indent="-228600" lvl="0" marL="457200" algn="l">
              <a:spcBef>
                <a:spcPts val="200"/>
              </a:spcBef>
              <a:spcAft>
                <a:spcPts val="0"/>
              </a:spcAft>
              <a:buClr>
                <a:schemeClr val="dk1"/>
              </a:buClr>
              <a:buSzPts val="1100"/>
              <a:buNone/>
              <a:defRPr sz="1100"/>
            </a:lvl1pPr>
            <a:lvl2pPr indent="-228600" lvl="1" marL="914400" algn="l">
              <a:spcBef>
                <a:spcPts val="200"/>
              </a:spcBef>
              <a:spcAft>
                <a:spcPts val="0"/>
              </a:spcAft>
              <a:buClr>
                <a:schemeClr val="dk1"/>
              </a:buClr>
              <a:buSzPts val="900"/>
              <a:buNone/>
              <a:defRPr sz="900"/>
            </a:lvl2pPr>
            <a:lvl3pPr indent="-228600" lvl="2" marL="1371600" algn="l">
              <a:spcBef>
                <a:spcPts val="200"/>
              </a:spcBef>
              <a:spcAft>
                <a:spcPts val="0"/>
              </a:spcAft>
              <a:buClr>
                <a:schemeClr val="dk1"/>
              </a:buClr>
              <a:buSzPts val="800"/>
              <a:buNone/>
              <a:defRPr sz="800"/>
            </a:lvl3pPr>
            <a:lvl4pPr indent="-228600" lvl="3" marL="1828800" algn="l">
              <a:spcBef>
                <a:spcPts val="100"/>
              </a:spcBef>
              <a:spcAft>
                <a:spcPts val="0"/>
              </a:spcAft>
              <a:buClr>
                <a:schemeClr val="dk1"/>
              </a:buClr>
              <a:buSzPts val="700"/>
              <a:buNone/>
              <a:defRPr sz="700"/>
            </a:lvl4pPr>
            <a:lvl5pPr indent="-228600" lvl="4" marL="2286000" algn="l">
              <a:spcBef>
                <a:spcPts val="100"/>
              </a:spcBef>
              <a:spcAft>
                <a:spcPts val="0"/>
              </a:spcAft>
              <a:buClr>
                <a:schemeClr val="dk1"/>
              </a:buClr>
              <a:buSzPts val="700"/>
              <a:buNone/>
              <a:defRPr sz="700"/>
            </a:lvl5pPr>
            <a:lvl6pPr indent="-228600" lvl="5" marL="2743200" algn="l">
              <a:spcBef>
                <a:spcPts val="100"/>
              </a:spcBef>
              <a:spcAft>
                <a:spcPts val="0"/>
              </a:spcAft>
              <a:buClr>
                <a:schemeClr val="dk1"/>
              </a:buClr>
              <a:buSzPts val="700"/>
              <a:buNone/>
              <a:defRPr sz="700"/>
            </a:lvl6pPr>
            <a:lvl7pPr indent="-228600" lvl="6" marL="3200400" algn="l">
              <a:spcBef>
                <a:spcPts val="100"/>
              </a:spcBef>
              <a:spcAft>
                <a:spcPts val="0"/>
              </a:spcAft>
              <a:buClr>
                <a:schemeClr val="dk1"/>
              </a:buClr>
              <a:buSzPts val="700"/>
              <a:buNone/>
              <a:defRPr sz="700"/>
            </a:lvl7pPr>
            <a:lvl8pPr indent="-228600" lvl="7" marL="3657600" algn="l">
              <a:spcBef>
                <a:spcPts val="100"/>
              </a:spcBef>
              <a:spcAft>
                <a:spcPts val="0"/>
              </a:spcAft>
              <a:buClr>
                <a:schemeClr val="dk1"/>
              </a:buClr>
              <a:buSzPts val="700"/>
              <a:buNone/>
              <a:defRPr sz="700"/>
            </a:lvl8pPr>
            <a:lvl9pPr indent="-228600" lvl="8" marL="4114800" algn="l">
              <a:spcBef>
                <a:spcPts val="100"/>
              </a:spcBef>
              <a:spcAft>
                <a:spcPts val="0"/>
              </a:spcAft>
              <a:buClr>
                <a:schemeClr val="dk1"/>
              </a:buClr>
              <a:buSzPts val="700"/>
              <a:buNone/>
              <a:defRPr sz="700"/>
            </a:lvl9pPr>
          </a:lstStyle>
          <a:p/>
        </p:txBody>
      </p:sp>
      <p:sp>
        <p:nvSpPr>
          <p:cNvPr id="58" name="Google Shape;58;p9"/>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9"/>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9"/>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3600450"/>
            <a:ext cx="5486400" cy="42510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dk1"/>
              </a:buClr>
              <a:buSzPts val="1500"/>
              <a:buFont typeface="Calibri"/>
              <a:buNone/>
              <a:defRPr b="1" sz="1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0"/>
          <p:cNvSpPr/>
          <p:nvPr>
            <p:ph idx="2" type="pic"/>
          </p:nvPr>
        </p:nvSpPr>
        <p:spPr>
          <a:xfrm>
            <a:off x="1792288" y="459581"/>
            <a:ext cx="5486400" cy="3086100"/>
          </a:xfrm>
          <a:prstGeom prst="rect">
            <a:avLst/>
          </a:prstGeom>
          <a:noFill/>
          <a:ln>
            <a:noFill/>
          </a:ln>
        </p:spPr>
      </p:sp>
      <p:sp>
        <p:nvSpPr>
          <p:cNvPr id="64" name="Google Shape;64;p10"/>
          <p:cNvSpPr txBox="1"/>
          <p:nvPr>
            <p:ph idx="1" type="body"/>
          </p:nvPr>
        </p:nvSpPr>
        <p:spPr>
          <a:xfrm>
            <a:off x="1792288" y="4025504"/>
            <a:ext cx="5486400" cy="603600"/>
          </a:xfrm>
          <a:prstGeom prst="rect">
            <a:avLst/>
          </a:prstGeom>
          <a:noFill/>
          <a:ln>
            <a:noFill/>
          </a:ln>
        </p:spPr>
        <p:txBody>
          <a:bodyPr anchorCtr="0" anchor="t" bIns="34275" lIns="68575" spcFirstLastPara="1" rIns="68575" wrap="square" tIns="34275">
            <a:normAutofit/>
          </a:bodyPr>
          <a:lstStyle>
            <a:lvl1pPr indent="-228600" lvl="0" marL="457200" algn="l">
              <a:spcBef>
                <a:spcPts val="200"/>
              </a:spcBef>
              <a:spcAft>
                <a:spcPts val="0"/>
              </a:spcAft>
              <a:buClr>
                <a:schemeClr val="dk1"/>
              </a:buClr>
              <a:buSzPts val="1100"/>
              <a:buNone/>
              <a:defRPr sz="1100"/>
            </a:lvl1pPr>
            <a:lvl2pPr indent="-228600" lvl="1" marL="914400" algn="l">
              <a:spcBef>
                <a:spcPts val="200"/>
              </a:spcBef>
              <a:spcAft>
                <a:spcPts val="0"/>
              </a:spcAft>
              <a:buClr>
                <a:schemeClr val="dk1"/>
              </a:buClr>
              <a:buSzPts val="900"/>
              <a:buNone/>
              <a:defRPr sz="900"/>
            </a:lvl2pPr>
            <a:lvl3pPr indent="-228600" lvl="2" marL="1371600" algn="l">
              <a:spcBef>
                <a:spcPts val="200"/>
              </a:spcBef>
              <a:spcAft>
                <a:spcPts val="0"/>
              </a:spcAft>
              <a:buClr>
                <a:schemeClr val="dk1"/>
              </a:buClr>
              <a:buSzPts val="800"/>
              <a:buNone/>
              <a:defRPr sz="800"/>
            </a:lvl3pPr>
            <a:lvl4pPr indent="-228600" lvl="3" marL="1828800" algn="l">
              <a:spcBef>
                <a:spcPts val="100"/>
              </a:spcBef>
              <a:spcAft>
                <a:spcPts val="0"/>
              </a:spcAft>
              <a:buClr>
                <a:schemeClr val="dk1"/>
              </a:buClr>
              <a:buSzPts val="700"/>
              <a:buNone/>
              <a:defRPr sz="700"/>
            </a:lvl4pPr>
            <a:lvl5pPr indent="-228600" lvl="4" marL="2286000" algn="l">
              <a:spcBef>
                <a:spcPts val="100"/>
              </a:spcBef>
              <a:spcAft>
                <a:spcPts val="0"/>
              </a:spcAft>
              <a:buClr>
                <a:schemeClr val="dk1"/>
              </a:buClr>
              <a:buSzPts val="700"/>
              <a:buNone/>
              <a:defRPr sz="700"/>
            </a:lvl5pPr>
            <a:lvl6pPr indent="-228600" lvl="5" marL="2743200" algn="l">
              <a:spcBef>
                <a:spcPts val="100"/>
              </a:spcBef>
              <a:spcAft>
                <a:spcPts val="0"/>
              </a:spcAft>
              <a:buClr>
                <a:schemeClr val="dk1"/>
              </a:buClr>
              <a:buSzPts val="700"/>
              <a:buNone/>
              <a:defRPr sz="700"/>
            </a:lvl6pPr>
            <a:lvl7pPr indent="-228600" lvl="6" marL="3200400" algn="l">
              <a:spcBef>
                <a:spcPts val="100"/>
              </a:spcBef>
              <a:spcAft>
                <a:spcPts val="0"/>
              </a:spcAft>
              <a:buClr>
                <a:schemeClr val="dk1"/>
              </a:buClr>
              <a:buSzPts val="700"/>
              <a:buNone/>
              <a:defRPr sz="700"/>
            </a:lvl7pPr>
            <a:lvl8pPr indent="-228600" lvl="7" marL="3657600" algn="l">
              <a:spcBef>
                <a:spcPts val="100"/>
              </a:spcBef>
              <a:spcAft>
                <a:spcPts val="0"/>
              </a:spcAft>
              <a:buClr>
                <a:schemeClr val="dk1"/>
              </a:buClr>
              <a:buSzPts val="700"/>
              <a:buNone/>
              <a:defRPr sz="700"/>
            </a:lvl8pPr>
            <a:lvl9pPr indent="-228600" lvl="8" marL="4114800" algn="l">
              <a:spcBef>
                <a:spcPts val="100"/>
              </a:spcBef>
              <a:spcAft>
                <a:spcPts val="0"/>
              </a:spcAft>
              <a:buClr>
                <a:schemeClr val="dk1"/>
              </a:buClr>
              <a:buSzPts val="700"/>
              <a:buNone/>
              <a:defRPr sz="700"/>
            </a:lvl9pPr>
          </a:lstStyle>
          <a:p/>
        </p:txBody>
      </p:sp>
      <p:sp>
        <p:nvSpPr>
          <p:cNvPr id="65" name="Google Shape;65;p10"/>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0"/>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0"/>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3B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marR="0" rtl="0" algn="ctr">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rmAutofit/>
          </a:bodyPr>
          <a:lstStyle>
            <a:lvl1pPr indent="-381000" lvl="0" marL="4572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23.jpg"/><Relationship Id="rId5" Type="http://schemas.openxmlformats.org/officeDocument/2006/relationships/image" Target="../media/image24.jpg"/><Relationship Id="rId6"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9.png"/><Relationship Id="rId5" Type="http://schemas.openxmlformats.org/officeDocument/2006/relationships/image" Target="../media/image8.jpg"/><Relationship Id="rId6"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4.png"/><Relationship Id="rId6"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图片包含 天空&#10;&#10;自动生成的说明" id="84" name="Google Shape;84;p13"/>
          <p:cNvPicPr preferRelativeResize="0"/>
          <p:nvPr/>
        </p:nvPicPr>
        <p:blipFill rotWithShape="1">
          <a:blip r:embed="rId3">
            <a:alphaModFix amt="35000"/>
          </a:blip>
          <a:srcRect b="0" l="0" r="0" t="0"/>
          <a:stretch/>
        </p:blipFill>
        <p:spPr>
          <a:xfrm>
            <a:off x="0" y="0"/>
            <a:ext cx="9144000" cy="5143500"/>
          </a:xfrm>
          <a:prstGeom prst="rect">
            <a:avLst/>
          </a:prstGeom>
          <a:noFill/>
          <a:ln>
            <a:noFill/>
          </a:ln>
        </p:spPr>
      </p:pic>
      <p:pic>
        <p:nvPicPr>
          <p:cNvPr descr="图片包含 玩具, 玩偶&#10;&#10;自动生成的说明" id="85" name="Google Shape;85;p13"/>
          <p:cNvPicPr preferRelativeResize="0"/>
          <p:nvPr/>
        </p:nvPicPr>
        <p:blipFill rotWithShape="1">
          <a:blip r:embed="rId4">
            <a:alphaModFix/>
          </a:blip>
          <a:srcRect b="0" l="0" r="0" t="0"/>
          <a:stretch/>
        </p:blipFill>
        <p:spPr>
          <a:xfrm>
            <a:off x="-787568" y="-135213"/>
            <a:ext cx="3895779" cy="5294793"/>
          </a:xfrm>
          <a:prstGeom prst="rect">
            <a:avLst/>
          </a:prstGeom>
          <a:noFill/>
          <a:ln>
            <a:noFill/>
          </a:ln>
        </p:spPr>
      </p:pic>
      <p:sp>
        <p:nvSpPr>
          <p:cNvPr id="86" name="Google Shape;86;p13"/>
          <p:cNvSpPr/>
          <p:nvPr/>
        </p:nvSpPr>
        <p:spPr>
          <a:xfrm rot="-1826436">
            <a:off x="2234269" y="9332"/>
            <a:ext cx="5157398" cy="5157398"/>
          </a:xfrm>
          <a:prstGeom prst="arc">
            <a:avLst>
              <a:gd fmla="val 16200000" name="adj1"/>
              <a:gd fmla="val 11615305" name="adj2"/>
            </a:avLst>
          </a:prstGeom>
          <a:noFill/>
          <a:ln cap="flat" cmpd="sng" w="57150">
            <a:solidFill>
              <a:srgbClr val="FFC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7" name="Google Shape;87;p13"/>
          <p:cNvSpPr/>
          <p:nvPr/>
        </p:nvSpPr>
        <p:spPr>
          <a:xfrm rot="1833510">
            <a:off x="2396200" y="150421"/>
            <a:ext cx="4842659" cy="4842658"/>
          </a:xfrm>
          <a:prstGeom prst="arc">
            <a:avLst>
              <a:gd fmla="val 190134" name="adj1"/>
              <a:gd fmla="val 8631994" name="adj2"/>
            </a:avLst>
          </a:prstGeom>
          <a:noFill/>
          <a:ln cap="flat" cmpd="sng" w="57150">
            <a:solidFill>
              <a:srgbClr val="FFC000">
                <a:alpha val="9803"/>
              </a:srgbClr>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8" name="Google Shape;88;p13"/>
          <p:cNvSpPr/>
          <p:nvPr/>
        </p:nvSpPr>
        <p:spPr>
          <a:xfrm rot="-1826436">
            <a:off x="2754265" y="590168"/>
            <a:ext cx="4127225" cy="4127225"/>
          </a:xfrm>
          <a:prstGeom prst="arc">
            <a:avLst>
              <a:gd fmla="val 16200000" name="adj1"/>
              <a:gd fmla="val 11615305" name="adj2"/>
            </a:avLst>
          </a:prstGeom>
          <a:noFill/>
          <a:ln cap="flat" cmpd="sng" w="57150">
            <a:solidFill>
              <a:srgbClr val="FFC000">
                <a:alpha val="25882"/>
              </a:srgbClr>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9" name="Google Shape;89;p13"/>
          <p:cNvSpPr txBox="1"/>
          <p:nvPr/>
        </p:nvSpPr>
        <p:spPr>
          <a:xfrm flipH="1">
            <a:off x="7642550" y="3700050"/>
            <a:ext cx="1326600" cy="1223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D8D8D8"/>
              </a:buClr>
              <a:buSzPts val="1400"/>
              <a:buFont typeface="Arial"/>
              <a:buNone/>
            </a:pPr>
            <a:r>
              <a:rPr b="1" lang="zh-CN" sz="1500">
                <a:solidFill>
                  <a:srgbClr val="D8D8D8"/>
                </a:solidFill>
              </a:rPr>
              <a:t>Group 24: </a:t>
            </a:r>
            <a:endParaRPr b="1" sz="1500">
              <a:solidFill>
                <a:srgbClr val="D8D8D8"/>
              </a:solidFill>
            </a:endParaRPr>
          </a:p>
          <a:p>
            <a:pPr indent="0" lvl="0" marL="0" marR="0" rtl="0" algn="l">
              <a:lnSpc>
                <a:spcPct val="100000"/>
              </a:lnSpc>
              <a:spcBef>
                <a:spcPts val="0"/>
              </a:spcBef>
              <a:spcAft>
                <a:spcPts val="0"/>
              </a:spcAft>
              <a:buClr>
                <a:srgbClr val="D8D8D8"/>
              </a:buClr>
              <a:buSzPts val="1400"/>
              <a:buFont typeface="Arial"/>
              <a:buNone/>
            </a:pPr>
            <a:r>
              <a:rPr b="1" lang="zh-CN" sz="1500">
                <a:solidFill>
                  <a:srgbClr val="D8D8D8"/>
                </a:solidFill>
              </a:rPr>
              <a:t>Shihao Piao </a:t>
            </a:r>
            <a:endParaRPr b="1" sz="1500">
              <a:solidFill>
                <a:srgbClr val="D8D8D8"/>
              </a:solidFill>
            </a:endParaRPr>
          </a:p>
          <a:p>
            <a:pPr indent="0" lvl="0" marL="0" marR="0" rtl="0" algn="l">
              <a:lnSpc>
                <a:spcPct val="100000"/>
              </a:lnSpc>
              <a:spcBef>
                <a:spcPts val="0"/>
              </a:spcBef>
              <a:spcAft>
                <a:spcPts val="0"/>
              </a:spcAft>
              <a:buClr>
                <a:srgbClr val="D8D8D8"/>
              </a:buClr>
              <a:buSzPts val="1400"/>
              <a:buFont typeface="Arial"/>
              <a:buNone/>
            </a:pPr>
            <a:r>
              <a:rPr b="1" lang="zh-CN" sz="1500">
                <a:solidFill>
                  <a:srgbClr val="D8D8D8"/>
                </a:solidFill>
              </a:rPr>
              <a:t>Yang Song</a:t>
            </a:r>
            <a:endParaRPr b="1" sz="1500">
              <a:solidFill>
                <a:srgbClr val="D8D8D8"/>
              </a:solidFill>
            </a:endParaRPr>
          </a:p>
          <a:p>
            <a:pPr indent="0" lvl="0" marL="0" marR="0" rtl="0" algn="l">
              <a:lnSpc>
                <a:spcPct val="100000"/>
              </a:lnSpc>
              <a:spcBef>
                <a:spcPts val="0"/>
              </a:spcBef>
              <a:spcAft>
                <a:spcPts val="0"/>
              </a:spcAft>
              <a:buClr>
                <a:srgbClr val="D8D8D8"/>
              </a:buClr>
              <a:buSzPts val="1400"/>
              <a:buFont typeface="Arial"/>
              <a:buNone/>
            </a:pPr>
            <a:r>
              <a:rPr b="1" lang="zh-CN" sz="1500">
                <a:solidFill>
                  <a:srgbClr val="D8D8D8"/>
                </a:solidFill>
              </a:rPr>
              <a:t>Yu Gu</a:t>
            </a:r>
            <a:endParaRPr b="1" sz="1500">
              <a:solidFill>
                <a:srgbClr val="D8D8D8"/>
              </a:solidFill>
            </a:endParaRPr>
          </a:p>
          <a:p>
            <a:pPr indent="0" lvl="0" marL="0" marR="0" rtl="0" algn="l">
              <a:lnSpc>
                <a:spcPct val="100000"/>
              </a:lnSpc>
              <a:spcBef>
                <a:spcPts val="0"/>
              </a:spcBef>
              <a:spcAft>
                <a:spcPts val="0"/>
              </a:spcAft>
              <a:buClr>
                <a:srgbClr val="D8D8D8"/>
              </a:buClr>
              <a:buSzPts val="1400"/>
              <a:buFont typeface="Arial"/>
              <a:buNone/>
            </a:pPr>
            <a:r>
              <a:rPr b="1" lang="zh-CN" sz="1500">
                <a:solidFill>
                  <a:srgbClr val="D8D8D8"/>
                </a:solidFill>
              </a:rPr>
              <a:t>Xuwen Shuai</a:t>
            </a:r>
            <a:endParaRPr b="1" i="0" sz="900" u="none" cap="none" strike="noStrike">
              <a:solidFill>
                <a:srgbClr val="D8D8D8"/>
              </a:solidFill>
            </a:endParaRPr>
          </a:p>
        </p:txBody>
      </p:sp>
      <p:sp>
        <p:nvSpPr>
          <p:cNvPr id="90" name="Google Shape;90;p13"/>
          <p:cNvSpPr/>
          <p:nvPr/>
        </p:nvSpPr>
        <p:spPr>
          <a:xfrm rot="-6015995">
            <a:off x="5009767" y="1486253"/>
            <a:ext cx="786123" cy="805823"/>
          </a:xfrm>
          <a:custGeom>
            <a:rect b="b" l="l" r="r" t="t"/>
            <a:pathLst>
              <a:path extrusionOk="0" h="607498" w="592647">
                <a:moveTo>
                  <a:pt x="592647" y="22228"/>
                </a:moveTo>
                <a:lnTo>
                  <a:pt x="352772" y="598775"/>
                </a:lnTo>
                <a:cubicBezTo>
                  <a:pt x="350588" y="604128"/>
                  <a:pt x="345425" y="607498"/>
                  <a:pt x="339865" y="607498"/>
                </a:cubicBezTo>
                <a:lnTo>
                  <a:pt x="339071" y="607498"/>
                </a:lnTo>
                <a:cubicBezTo>
                  <a:pt x="333114" y="607102"/>
                  <a:pt x="328150" y="603136"/>
                  <a:pt x="326561" y="597387"/>
                </a:cubicBezTo>
                <a:lnTo>
                  <a:pt x="263812" y="383462"/>
                </a:lnTo>
                <a:close/>
                <a:moveTo>
                  <a:pt x="570207" y="0"/>
                </a:moveTo>
                <a:lnTo>
                  <a:pt x="240391" y="362212"/>
                </a:lnTo>
                <a:lnTo>
                  <a:pt x="11247" y="317010"/>
                </a:lnTo>
                <a:cubicBezTo>
                  <a:pt x="5488" y="315820"/>
                  <a:pt x="921" y="311062"/>
                  <a:pt x="127" y="305313"/>
                </a:cubicBezTo>
                <a:cubicBezTo>
                  <a:pt x="-667" y="299365"/>
                  <a:pt x="2311" y="293616"/>
                  <a:pt x="7474" y="290840"/>
                </a:cubicBezTo>
                <a:close/>
              </a:path>
            </a:pathLst>
          </a:custGeom>
          <a:solidFill>
            <a:srgbClr val="FFC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cxnSp>
        <p:nvCxnSpPr>
          <p:cNvPr id="91" name="Google Shape;91;p13"/>
          <p:cNvCxnSpPr/>
          <p:nvPr/>
        </p:nvCxnSpPr>
        <p:spPr>
          <a:xfrm>
            <a:off x="5470082" y="1940330"/>
            <a:ext cx="1060200" cy="932850"/>
          </a:xfrm>
          <a:prstGeom prst="curvedConnector3">
            <a:avLst>
              <a:gd fmla="val 50000" name="adj1"/>
            </a:avLst>
          </a:prstGeom>
          <a:noFill/>
          <a:ln cap="flat" cmpd="sng" w="9525">
            <a:solidFill>
              <a:srgbClr val="FFC000"/>
            </a:solidFill>
            <a:prstDash val="solid"/>
            <a:round/>
            <a:headEnd len="sm" w="sm" type="none"/>
            <a:tailEnd len="sm" w="sm" type="none"/>
          </a:ln>
        </p:spPr>
      </p:cxnSp>
      <p:sp>
        <p:nvSpPr>
          <p:cNvPr id="92" name="Google Shape;92;p13"/>
          <p:cNvSpPr txBox="1"/>
          <p:nvPr/>
        </p:nvSpPr>
        <p:spPr>
          <a:xfrm>
            <a:off x="2116425" y="1748250"/>
            <a:ext cx="5393100" cy="1647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200"/>
              </a:spcBef>
              <a:spcAft>
                <a:spcPts val="0"/>
              </a:spcAft>
              <a:buNone/>
            </a:pPr>
            <a:r>
              <a:rPr b="1" lang="zh-CN" sz="3400">
                <a:solidFill>
                  <a:schemeClr val="lt1"/>
                </a:solidFill>
                <a:latin typeface="Nunito"/>
                <a:ea typeface="Nunito"/>
                <a:cs typeface="Nunito"/>
                <a:sym typeface="Nunito"/>
              </a:rPr>
              <a:t>Transfer Your Photo to </a:t>
            </a:r>
            <a:endParaRPr b="1" sz="3400">
              <a:solidFill>
                <a:schemeClr val="lt1"/>
              </a:solidFill>
              <a:latin typeface="Nunito"/>
              <a:ea typeface="Nunito"/>
              <a:cs typeface="Nunito"/>
              <a:sym typeface="Nunito"/>
            </a:endParaRPr>
          </a:p>
          <a:p>
            <a:pPr indent="0" lvl="0" marL="0" rtl="0" algn="ctr">
              <a:lnSpc>
                <a:spcPct val="150000"/>
              </a:lnSpc>
              <a:spcBef>
                <a:spcPts val="1200"/>
              </a:spcBef>
              <a:spcAft>
                <a:spcPts val="1200"/>
              </a:spcAft>
              <a:buClr>
                <a:schemeClr val="dk1"/>
              </a:buClr>
              <a:buSzPts val="1100"/>
              <a:buFont typeface="Arial"/>
              <a:buNone/>
            </a:pPr>
            <a:r>
              <a:rPr b="1" lang="zh-CN" sz="3400">
                <a:solidFill>
                  <a:schemeClr val="lt1"/>
                </a:solidFill>
                <a:latin typeface="Nunito"/>
                <a:ea typeface="Nunito"/>
                <a:cs typeface="Nunito"/>
                <a:sym typeface="Nunito"/>
              </a:rPr>
              <a:t>Ghibli Cartoon Style</a:t>
            </a:r>
            <a:endParaRPr sz="4200">
              <a:solidFill>
                <a:schemeClr val="lt1"/>
              </a:solidFill>
              <a:latin typeface="Nunito"/>
              <a:ea typeface="Nunito"/>
              <a:cs typeface="Nunito"/>
              <a:sym typeface="Nunito"/>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grpSp>
        <p:nvGrpSpPr>
          <p:cNvPr id="230" name="Google Shape;230;p22"/>
          <p:cNvGrpSpPr/>
          <p:nvPr/>
        </p:nvGrpSpPr>
        <p:grpSpPr>
          <a:xfrm>
            <a:off x="2651164" y="414409"/>
            <a:ext cx="3841671" cy="968390"/>
            <a:chOff x="3488372" y="1029333"/>
            <a:chExt cx="5122228" cy="1291187"/>
          </a:xfrm>
        </p:grpSpPr>
        <p:sp>
          <p:nvSpPr>
            <p:cNvPr id="231" name="Google Shape;231;p22"/>
            <p:cNvSpPr/>
            <p:nvPr/>
          </p:nvSpPr>
          <p:spPr>
            <a:xfrm>
              <a:off x="4267200" y="1270753"/>
              <a:ext cx="3657600" cy="609600"/>
            </a:xfrm>
            <a:prstGeom prst="rect">
              <a:avLst/>
            </a:prstGeom>
            <a:solidFill>
              <a:srgbClr val="FC5B02"/>
            </a:solidFill>
            <a:ln cap="flat" cmpd="sng" w="25400">
              <a:solidFill>
                <a:srgbClr val="FC5B0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232" name="Google Shape;232;p22"/>
            <p:cNvPicPr preferRelativeResize="0"/>
            <p:nvPr/>
          </p:nvPicPr>
          <p:blipFill rotWithShape="1">
            <a:blip r:embed="rId3">
              <a:alphaModFix/>
            </a:blip>
            <a:srcRect b="0" l="0" r="0" t="0"/>
            <a:stretch/>
          </p:blipFill>
          <p:spPr>
            <a:xfrm>
              <a:off x="3488372" y="1885959"/>
              <a:ext cx="1045528" cy="434561"/>
            </a:xfrm>
            <a:prstGeom prst="rect">
              <a:avLst/>
            </a:prstGeom>
            <a:noFill/>
            <a:ln>
              <a:noFill/>
            </a:ln>
          </p:spPr>
        </p:pic>
        <p:pic>
          <p:nvPicPr>
            <p:cNvPr id="233" name="Google Shape;233;p22"/>
            <p:cNvPicPr preferRelativeResize="0"/>
            <p:nvPr/>
          </p:nvPicPr>
          <p:blipFill rotWithShape="1">
            <a:blip r:embed="rId3">
              <a:alphaModFix/>
            </a:blip>
            <a:srcRect b="0" l="0" r="0" t="0"/>
            <a:stretch/>
          </p:blipFill>
          <p:spPr>
            <a:xfrm>
              <a:off x="7565072" y="1029333"/>
              <a:ext cx="1045528" cy="434561"/>
            </a:xfrm>
            <a:prstGeom prst="rect">
              <a:avLst/>
            </a:prstGeom>
            <a:noFill/>
            <a:ln>
              <a:noFill/>
            </a:ln>
          </p:spPr>
        </p:pic>
      </p:grpSp>
      <p:sp>
        <p:nvSpPr>
          <p:cNvPr id="234" name="Google Shape;234;p22"/>
          <p:cNvSpPr txBox="1"/>
          <p:nvPr/>
        </p:nvSpPr>
        <p:spPr>
          <a:xfrm>
            <a:off x="3221902" y="635025"/>
            <a:ext cx="3523200" cy="40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3000"/>
              <a:buFont typeface="Arial"/>
              <a:buNone/>
            </a:pPr>
            <a:r>
              <a:rPr lang="zh-CN" sz="2200">
                <a:solidFill>
                  <a:srgbClr val="FFFFFF"/>
                </a:solidFill>
              </a:rPr>
              <a:t>Neural Style Transfer</a:t>
            </a:r>
            <a:endParaRPr b="0" i="0" sz="2200" u="none" cap="none" strike="noStrike">
              <a:solidFill>
                <a:srgbClr val="FFFFFF"/>
              </a:solidFill>
              <a:latin typeface="Arial"/>
              <a:ea typeface="Arial"/>
              <a:cs typeface="Arial"/>
              <a:sym typeface="Arial"/>
            </a:endParaRPr>
          </a:p>
        </p:txBody>
      </p:sp>
      <p:grpSp>
        <p:nvGrpSpPr>
          <p:cNvPr id="235" name="Google Shape;235;p22"/>
          <p:cNvGrpSpPr/>
          <p:nvPr/>
        </p:nvGrpSpPr>
        <p:grpSpPr>
          <a:xfrm>
            <a:off x="5166610" y="2881296"/>
            <a:ext cx="3890559" cy="638775"/>
            <a:chOff x="6218746" y="2210710"/>
            <a:chExt cx="5187412" cy="851700"/>
          </a:xfrm>
        </p:grpSpPr>
        <p:sp>
          <p:nvSpPr>
            <p:cNvPr id="236" name="Google Shape;236;p22"/>
            <p:cNvSpPr/>
            <p:nvPr/>
          </p:nvSpPr>
          <p:spPr>
            <a:xfrm flipH="1">
              <a:off x="6240093" y="2210710"/>
              <a:ext cx="5165700" cy="851700"/>
            </a:xfrm>
            <a:prstGeom prst="homePlate">
              <a:avLst>
                <a:gd fmla="val 44182" name="adj"/>
              </a:avLst>
            </a:prstGeom>
            <a:noFill/>
            <a:ln cap="flat" cmpd="sng" w="28575">
              <a:solidFill>
                <a:srgbClr val="D4663B"/>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1" sz="1500">
                <a:solidFill>
                  <a:schemeClr val="dk1"/>
                </a:solidFill>
                <a:latin typeface="Arial"/>
                <a:ea typeface="Arial"/>
                <a:cs typeface="Arial"/>
                <a:sym typeface="Arial"/>
              </a:endParaRPr>
            </a:p>
          </p:txBody>
        </p:sp>
        <p:grpSp>
          <p:nvGrpSpPr>
            <p:cNvPr id="237" name="Google Shape;237;p22"/>
            <p:cNvGrpSpPr/>
            <p:nvPr/>
          </p:nvGrpSpPr>
          <p:grpSpPr>
            <a:xfrm>
              <a:off x="7288098" y="2267135"/>
              <a:ext cx="4118060" cy="717316"/>
              <a:chOff x="7620698" y="311532"/>
              <a:chExt cx="3898201" cy="717316"/>
            </a:xfrm>
          </p:grpSpPr>
          <p:sp>
            <p:nvSpPr>
              <p:cNvPr id="238" name="Google Shape;238;p22"/>
              <p:cNvSpPr txBox="1"/>
              <p:nvPr/>
            </p:nvSpPr>
            <p:spPr>
              <a:xfrm flipH="1">
                <a:off x="7620698" y="672448"/>
                <a:ext cx="3898200" cy="3564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150000"/>
                  </a:lnSpc>
                  <a:spcBef>
                    <a:spcPts val="0"/>
                  </a:spcBef>
                  <a:spcAft>
                    <a:spcPts val="0"/>
                  </a:spcAft>
                  <a:buSzPct val="100000"/>
                  <a:buNone/>
                </a:pPr>
                <a:r>
                  <a:rPr lang="zh-CN" sz="1100">
                    <a:solidFill>
                      <a:schemeClr val="dk1"/>
                    </a:solidFill>
                  </a:rPr>
                  <a:t>		 	 	 		</a:t>
                </a:r>
                <a:r>
                  <a:rPr lang="zh-CN" sz="4600">
                    <a:solidFill>
                      <a:srgbClr val="0E101A"/>
                    </a:solidFill>
                    <a:highlight>
                      <a:srgbClr val="FFFFFF"/>
                    </a:highlight>
                  </a:rPr>
                  <a:t>calculated at fourth layer </a:t>
                </a:r>
                <a:endParaRPr sz="4600">
                  <a:solidFill>
                    <a:srgbClr val="0E101A"/>
                  </a:solidFill>
                  <a:highlight>
                    <a:srgbClr val="FFFFFF"/>
                  </a:highlight>
                </a:endParaRPr>
              </a:p>
              <a:p>
                <a:pPr indent="0" lvl="0" marL="0" rtl="0" algn="l">
                  <a:lnSpc>
                    <a:spcPct val="115000"/>
                  </a:lnSpc>
                  <a:spcBef>
                    <a:spcPts val="0"/>
                  </a:spcBef>
                  <a:spcAft>
                    <a:spcPts val="0"/>
                  </a:spcAft>
                  <a:buSzPct val="100000"/>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SzPct val="100000"/>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SzPct val="100000"/>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SzPct val="100000"/>
                  <a:buNone/>
                </a:pPr>
                <a:r>
                  <a:rPr lang="zh-CN" sz="1100">
                    <a:solidFill>
                      <a:schemeClr val="dk1"/>
                    </a:solidFill>
                  </a:rPr>
                  <a:t>		</a:t>
                </a:r>
                <a:endParaRPr sz="1100">
                  <a:solidFill>
                    <a:schemeClr val="dk1"/>
                  </a:solidFill>
                </a:endParaRPr>
              </a:p>
              <a:p>
                <a:pPr indent="0" lvl="0" marL="0" marR="0" rtl="0" algn="l">
                  <a:lnSpc>
                    <a:spcPct val="150000"/>
                  </a:lnSpc>
                  <a:spcBef>
                    <a:spcPts val="0"/>
                  </a:spcBef>
                  <a:spcAft>
                    <a:spcPts val="0"/>
                  </a:spcAft>
                  <a:buNone/>
                </a:pPr>
                <a:r>
                  <a:t/>
                </a:r>
                <a:endParaRPr sz="800">
                  <a:solidFill>
                    <a:schemeClr val="dk1"/>
                  </a:solidFill>
                </a:endParaRPr>
              </a:p>
            </p:txBody>
          </p:sp>
          <p:sp>
            <p:nvSpPr>
              <p:cNvPr id="239" name="Google Shape;239;p22"/>
              <p:cNvSpPr/>
              <p:nvPr/>
            </p:nvSpPr>
            <p:spPr>
              <a:xfrm flipH="1">
                <a:off x="7620699" y="311532"/>
                <a:ext cx="3898200" cy="3609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1" lang="zh-CN">
                    <a:solidFill>
                      <a:schemeClr val="dk1"/>
                    </a:solidFill>
                  </a:rPr>
                  <a:t>Content</a:t>
                </a:r>
                <a:r>
                  <a:rPr b="1" lang="zh-CN">
                    <a:solidFill>
                      <a:schemeClr val="dk1"/>
                    </a:solidFill>
                  </a:rPr>
                  <a:t> Loss</a:t>
                </a:r>
                <a:endParaRPr sz="1100"/>
              </a:p>
            </p:txBody>
          </p:sp>
        </p:grpSp>
        <p:sp>
          <p:nvSpPr>
            <p:cNvPr id="240" name="Google Shape;240;p22"/>
            <p:cNvSpPr/>
            <p:nvPr/>
          </p:nvSpPr>
          <p:spPr>
            <a:xfrm rot="5400000">
              <a:off x="6286909" y="2142548"/>
              <a:ext cx="851600" cy="987926"/>
            </a:xfrm>
            <a:custGeom>
              <a:rect b="b" l="l" r="r" t="t"/>
              <a:pathLst>
                <a:path extrusionOk="0" h="13157" w="10000">
                  <a:moveTo>
                    <a:pt x="0" y="0"/>
                  </a:moveTo>
                  <a:lnTo>
                    <a:pt x="10000" y="0"/>
                  </a:lnTo>
                  <a:lnTo>
                    <a:pt x="10000" y="8000"/>
                  </a:lnTo>
                  <a:lnTo>
                    <a:pt x="4801" y="13157"/>
                  </a:lnTo>
                  <a:lnTo>
                    <a:pt x="0" y="8000"/>
                  </a:lnTo>
                  <a:lnTo>
                    <a:pt x="0" y="0"/>
                  </a:lnTo>
                  <a:close/>
                </a:path>
              </a:pathLst>
            </a:custGeom>
            <a:solidFill>
              <a:srgbClr val="FC5B0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1" name="Google Shape;241;p22"/>
            <p:cNvSpPr/>
            <p:nvPr/>
          </p:nvSpPr>
          <p:spPr>
            <a:xfrm>
              <a:off x="6597846" y="2412942"/>
              <a:ext cx="447837" cy="447148"/>
            </a:xfrm>
            <a:custGeom>
              <a:rect b="b" l="l" r="r" t="t"/>
              <a:pathLst>
                <a:path extrusionOk="0" h="3934" w="3934">
                  <a:moveTo>
                    <a:pt x="3845" y="89"/>
                  </a:moveTo>
                  <a:lnTo>
                    <a:pt x="2313" y="0"/>
                  </a:lnTo>
                  <a:lnTo>
                    <a:pt x="0" y="2313"/>
                  </a:lnTo>
                  <a:lnTo>
                    <a:pt x="1621" y="3934"/>
                  </a:lnTo>
                  <a:lnTo>
                    <a:pt x="3934" y="1621"/>
                  </a:lnTo>
                  <a:lnTo>
                    <a:pt x="3845" y="89"/>
                  </a:lnTo>
                  <a:close/>
                  <a:moveTo>
                    <a:pt x="3343" y="1001"/>
                  </a:moveTo>
                  <a:cubicBezTo>
                    <a:pt x="3230" y="1115"/>
                    <a:pt x="3046" y="1115"/>
                    <a:pt x="2933" y="1001"/>
                  </a:cubicBezTo>
                  <a:cubicBezTo>
                    <a:pt x="2820" y="888"/>
                    <a:pt x="2820" y="705"/>
                    <a:pt x="2933" y="591"/>
                  </a:cubicBezTo>
                  <a:cubicBezTo>
                    <a:pt x="3046" y="478"/>
                    <a:pt x="3230" y="478"/>
                    <a:pt x="3343" y="591"/>
                  </a:cubicBezTo>
                  <a:cubicBezTo>
                    <a:pt x="3456" y="705"/>
                    <a:pt x="3456" y="888"/>
                    <a:pt x="3343" y="100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242" name="Google Shape;242;p22"/>
          <p:cNvGrpSpPr/>
          <p:nvPr/>
        </p:nvGrpSpPr>
        <p:grpSpPr>
          <a:xfrm>
            <a:off x="5166610" y="1658702"/>
            <a:ext cx="3890559" cy="638775"/>
            <a:chOff x="6218746" y="2210710"/>
            <a:chExt cx="5187412" cy="851700"/>
          </a:xfrm>
        </p:grpSpPr>
        <p:sp>
          <p:nvSpPr>
            <p:cNvPr id="243" name="Google Shape;243;p22"/>
            <p:cNvSpPr/>
            <p:nvPr/>
          </p:nvSpPr>
          <p:spPr>
            <a:xfrm flipH="1">
              <a:off x="6240093" y="2210710"/>
              <a:ext cx="5165700" cy="851700"/>
            </a:xfrm>
            <a:prstGeom prst="homePlate">
              <a:avLst>
                <a:gd fmla="val 44182" name="adj"/>
              </a:avLst>
            </a:prstGeom>
            <a:noFill/>
            <a:ln cap="flat" cmpd="sng" w="28575">
              <a:solidFill>
                <a:srgbClr val="D4663B"/>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1" sz="1500">
                <a:solidFill>
                  <a:schemeClr val="dk1"/>
                </a:solidFill>
                <a:latin typeface="Arial"/>
                <a:ea typeface="Arial"/>
                <a:cs typeface="Arial"/>
                <a:sym typeface="Arial"/>
              </a:endParaRPr>
            </a:p>
          </p:txBody>
        </p:sp>
        <p:grpSp>
          <p:nvGrpSpPr>
            <p:cNvPr id="244" name="Google Shape;244;p22"/>
            <p:cNvGrpSpPr/>
            <p:nvPr/>
          </p:nvGrpSpPr>
          <p:grpSpPr>
            <a:xfrm>
              <a:off x="7288098" y="2267135"/>
              <a:ext cx="4118060" cy="717316"/>
              <a:chOff x="7620698" y="311532"/>
              <a:chExt cx="3898201" cy="717316"/>
            </a:xfrm>
          </p:grpSpPr>
          <p:sp>
            <p:nvSpPr>
              <p:cNvPr id="245" name="Google Shape;245;p22"/>
              <p:cNvSpPr txBox="1"/>
              <p:nvPr/>
            </p:nvSpPr>
            <p:spPr>
              <a:xfrm flipH="1">
                <a:off x="7620698" y="672448"/>
                <a:ext cx="3898200" cy="3564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150000"/>
                  </a:lnSpc>
                  <a:spcBef>
                    <a:spcPts val="0"/>
                  </a:spcBef>
                  <a:spcAft>
                    <a:spcPts val="0"/>
                  </a:spcAft>
                  <a:buSzPct val="100000"/>
                  <a:buNone/>
                </a:pPr>
                <a:r>
                  <a:rPr lang="zh-CN" sz="1100">
                    <a:solidFill>
                      <a:schemeClr val="dk1"/>
                    </a:solidFill>
                  </a:rPr>
                  <a:t>		 	 	 		</a:t>
                </a:r>
                <a:r>
                  <a:rPr lang="zh-CN" sz="5000">
                    <a:solidFill>
                      <a:srgbClr val="0E101A"/>
                    </a:solidFill>
                    <a:highlight>
                      <a:srgbClr val="FFFFFF"/>
                    </a:highlight>
                  </a:rPr>
                  <a:t>calculated every layer</a:t>
                </a:r>
                <a:endParaRPr sz="5000">
                  <a:solidFill>
                    <a:srgbClr val="0E101A"/>
                  </a:solidFill>
                  <a:highlight>
                    <a:srgbClr val="FFFFFF"/>
                  </a:highlight>
                </a:endParaRPr>
              </a:p>
              <a:p>
                <a:pPr indent="0" lvl="0" marL="0" rtl="0" algn="l">
                  <a:lnSpc>
                    <a:spcPct val="115000"/>
                  </a:lnSpc>
                  <a:spcBef>
                    <a:spcPts val="0"/>
                  </a:spcBef>
                  <a:spcAft>
                    <a:spcPts val="0"/>
                  </a:spcAft>
                  <a:buSzPct val="100000"/>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SzPct val="100000"/>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SzPct val="100000"/>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SzPct val="100000"/>
                  <a:buNone/>
                </a:pPr>
                <a:r>
                  <a:rPr lang="zh-CN" sz="1100">
                    <a:solidFill>
                      <a:schemeClr val="dk1"/>
                    </a:solidFill>
                  </a:rPr>
                  <a:t>		</a:t>
                </a:r>
                <a:endParaRPr sz="1100">
                  <a:solidFill>
                    <a:schemeClr val="dk1"/>
                  </a:solidFill>
                </a:endParaRPr>
              </a:p>
              <a:p>
                <a:pPr indent="0" lvl="0" marL="0" rtl="0" algn="l">
                  <a:lnSpc>
                    <a:spcPct val="150000"/>
                  </a:lnSpc>
                  <a:spcBef>
                    <a:spcPts val="0"/>
                  </a:spcBef>
                  <a:spcAft>
                    <a:spcPts val="0"/>
                  </a:spcAft>
                  <a:buSzPct val="100000"/>
                  <a:buNone/>
                </a:pPr>
                <a:r>
                  <a:rPr lang="zh-CN" sz="1100">
                    <a:solidFill>
                      <a:schemeClr val="dk1"/>
                    </a:solidFill>
                  </a:rPr>
                  <a:t>		</a:t>
                </a:r>
                <a:endParaRPr sz="1100">
                  <a:solidFill>
                    <a:schemeClr val="dk1"/>
                  </a:solidFill>
                </a:endParaRPr>
              </a:p>
              <a:p>
                <a:pPr indent="0" lvl="0" marL="0" rtl="0" algn="l">
                  <a:lnSpc>
                    <a:spcPct val="150000"/>
                  </a:lnSpc>
                  <a:spcBef>
                    <a:spcPts val="0"/>
                  </a:spcBef>
                  <a:spcAft>
                    <a:spcPts val="0"/>
                  </a:spcAft>
                  <a:buSzPct val="100000"/>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SzPct val="100000"/>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SzPct val="100000"/>
                  <a:buNone/>
                </a:pPr>
                <a:r>
                  <a:rPr lang="zh-CN" sz="1100">
                    <a:solidFill>
                      <a:schemeClr val="dk1"/>
                    </a:solidFill>
                    <a:highlight>
                      <a:srgbClr val="FFFFFF"/>
                    </a:highlight>
                  </a:rPr>
                  <a:t>						</a:t>
                </a:r>
                <a:endParaRPr sz="1000">
                  <a:solidFill>
                    <a:srgbClr val="0E101A"/>
                  </a:solidFill>
                  <a:highlight>
                    <a:srgbClr val="FFFFFF"/>
                  </a:highlight>
                </a:endParaRPr>
              </a:p>
              <a:p>
                <a:pPr indent="0" lvl="0" marL="0" rtl="0" algn="l">
                  <a:lnSpc>
                    <a:spcPct val="115000"/>
                  </a:lnSpc>
                  <a:spcBef>
                    <a:spcPts val="0"/>
                  </a:spcBef>
                  <a:spcAft>
                    <a:spcPts val="0"/>
                  </a:spcAft>
                  <a:buSzPct val="100000"/>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SzPct val="100000"/>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SzPct val="100000"/>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SzPct val="100000"/>
                  <a:buNone/>
                </a:pPr>
                <a:r>
                  <a:rPr lang="zh-CN" sz="1100">
                    <a:solidFill>
                      <a:schemeClr val="dk1"/>
                    </a:solidFill>
                  </a:rPr>
                  <a:t>		</a:t>
                </a:r>
                <a:endParaRPr sz="1100">
                  <a:solidFill>
                    <a:schemeClr val="dk1"/>
                  </a:solidFill>
                </a:endParaRPr>
              </a:p>
              <a:p>
                <a:pPr indent="0" lvl="0" marL="0" marR="0" rtl="0" algn="l">
                  <a:lnSpc>
                    <a:spcPct val="150000"/>
                  </a:lnSpc>
                  <a:spcBef>
                    <a:spcPts val="0"/>
                  </a:spcBef>
                  <a:spcAft>
                    <a:spcPts val="0"/>
                  </a:spcAft>
                  <a:buNone/>
                </a:pPr>
                <a:r>
                  <a:t/>
                </a:r>
                <a:endParaRPr sz="1100"/>
              </a:p>
            </p:txBody>
          </p:sp>
          <p:sp>
            <p:nvSpPr>
              <p:cNvPr id="246" name="Google Shape;246;p22"/>
              <p:cNvSpPr/>
              <p:nvPr/>
            </p:nvSpPr>
            <p:spPr>
              <a:xfrm flipH="1">
                <a:off x="7620699" y="311532"/>
                <a:ext cx="3898200" cy="3609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1" lang="zh-CN">
                    <a:solidFill>
                      <a:schemeClr val="dk1"/>
                    </a:solidFill>
                  </a:rPr>
                  <a:t>Style</a:t>
                </a:r>
                <a:r>
                  <a:rPr b="1" lang="zh-CN">
                    <a:solidFill>
                      <a:schemeClr val="dk1"/>
                    </a:solidFill>
                  </a:rPr>
                  <a:t> Loss</a:t>
                </a:r>
                <a:endParaRPr sz="1100"/>
              </a:p>
            </p:txBody>
          </p:sp>
        </p:grpSp>
        <p:sp>
          <p:nvSpPr>
            <p:cNvPr id="247" name="Google Shape;247;p22"/>
            <p:cNvSpPr/>
            <p:nvPr/>
          </p:nvSpPr>
          <p:spPr>
            <a:xfrm rot="5400000">
              <a:off x="6286909" y="2142548"/>
              <a:ext cx="851600" cy="987926"/>
            </a:xfrm>
            <a:custGeom>
              <a:rect b="b" l="l" r="r" t="t"/>
              <a:pathLst>
                <a:path extrusionOk="0" h="13157" w="10000">
                  <a:moveTo>
                    <a:pt x="0" y="0"/>
                  </a:moveTo>
                  <a:lnTo>
                    <a:pt x="10000" y="0"/>
                  </a:lnTo>
                  <a:lnTo>
                    <a:pt x="10000" y="8000"/>
                  </a:lnTo>
                  <a:lnTo>
                    <a:pt x="4801" y="13157"/>
                  </a:lnTo>
                  <a:lnTo>
                    <a:pt x="0" y="8000"/>
                  </a:lnTo>
                  <a:lnTo>
                    <a:pt x="0" y="0"/>
                  </a:lnTo>
                  <a:close/>
                </a:path>
              </a:pathLst>
            </a:custGeom>
            <a:solidFill>
              <a:srgbClr val="FC5B0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248" name="Google Shape;248;p22"/>
          <p:cNvSpPr/>
          <p:nvPr/>
        </p:nvSpPr>
        <p:spPr>
          <a:xfrm>
            <a:off x="5441034" y="1810408"/>
            <a:ext cx="335875" cy="335364"/>
          </a:xfrm>
          <a:custGeom>
            <a:rect b="b" l="l" r="r" t="t"/>
            <a:pathLst>
              <a:path extrusionOk="0" h="3934" w="3934">
                <a:moveTo>
                  <a:pt x="3845" y="89"/>
                </a:moveTo>
                <a:lnTo>
                  <a:pt x="2313" y="0"/>
                </a:lnTo>
                <a:lnTo>
                  <a:pt x="0" y="2313"/>
                </a:lnTo>
                <a:lnTo>
                  <a:pt x="1621" y="3934"/>
                </a:lnTo>
                <a:lnTo>
                  <a:pt x="3934" y="1621"/>
                </a:lnTo>
                <a:lnTo>
                  <a:pt x="3845" y="89"/>
                </a:lnTo>
                <a:close/>
                <a:moveTo>
                  <a:pt x="3343" y="1001"/>
                </a:moveTo>
                <a:cubicBezTo>
                  <a:pt x="3230" y="1115"/>
                  <a:pt x="3046" y="1115"/>
                  <a:pt x="2933" y="1001"/>
                </a:cubicBezTo>
                <a:cubicBezTo>
                  <a:pt x="2820" y="888"/>
                  <a:pt x="2820" y="705"/>
                  <a:pt x="2933" y="591"/>
                </a:cubicBezTo>
                <a:cubicBezTo>
                  <a:pt x="3046" y="478"/>
                  <a:pt x="3230" y="478"/>
                  <a:pt x="3343" y="591"/>
                </a:cubicBezTo>
                <a:cubicBezTo>
                  <a:pt x="3456" y="705"/>
                  <a:pt x="3456" y="888"/>
                  <a:pt x="3343" y="100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249" name="Google Shape;249;p22"/>
          <p:cNvPicPr preferRelativeResize="0"/>
          <p:nvPr/>
        </p:nvPicPr>
        <p:blipFill>
          <a:blip r:embed="rId4">
            <a:alphaModFix/>
          </a:blip>
          <a:stretch>
            <a:fillRect/>
          </a:stretch>
        </p:blipFill>
        <p:spPr>
          <a:xfrm>
            <a:off x="92600" y="1587251"/>
            <a:ext cx="4991773" cy="2863975"/>
          </a:xfrm>
          <a:prstGeom prst="rect">
            <a:avLst/>
          </a:prstGeom>
          <a:noFill/>
          <a:ln>
            <a:noFill/>
          </a:ln>
        </p:spPr>
      </p:pic>
      <p:sp>
        <p:nvSpPr>
          <p:cNvPr id="250" name="Google Shape;250;p22"/>
          <p:cNvSpPr txBox="1"/>
          <p:nvPr/>
        </p:nvSpPr>
        <p:spPr>
          <a:xfrm>
            <a:off x="152875" y="4451225"/>
            <a:ext cx="5503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800">
                <a:solidFill>
                  <a:srgbClr val="333333"/>
                </a:solidFill>
                <a:highlight>
                  <a:srgbClr val="FFFFFF"/>
                </a:highlight>
              </a:rPr>
              <a:t>L. A. Gatys, A. S. Ecker and M. Bethge, "Image Style Transfer Using Convolutional Neural Networks," </a:t>
            </a:r>
            <a:r>
              <a:rPr i="1" lang="zh-CN" sz="800">
                <a:solidFill>
                  <a:srgbClr val="333333"/>
                </a:solidFill>
                <a:highlight>
                  <a:srgbClr val="FFFFFF"/>
                </a:highlight>
              </a:rPr>
              <a:t>2016 IEEE Conference on Computer Vision and Pattern Recognition (CVPR)</a:t>
            </a:r>
            <a:endParaRPr sz="1200"/>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5" name="Shape 255"/>
        <p:cNvGrpSpPr/>
        <p:nvPr/>
      </p:nvGrpSpPr>
      <p:grpSpPr>
        <a:xfrm>
          <a:off x="0" y="0"/>
          <a:ext cx="0" cy="0"/>
          <a:chOff x="0" y="0"/>
          <a:chExt cx="0" cy="0"/>
        </a:xfrm>
      </p:grpSpPr>
      <p:sp>
        <p:nvSpPr>
          <p:cNvPr id="256" name="Google Shape;256;p23"/>
          <p:cNvSpPr txBox="1"/>
          <p:nvPr/>
        </p:nvSpPr>
        <p:spPr>
          <a:xfrm>
            <a:off x="1354330" y="699205"/>
            <a:ext cx="769589" cy="48474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2700"/>
              <a:buFont typeface="Montserrat Light"/>
              <a:buNone/>
            </a:pPr>
            <a:r>
              <a:rPr b="0" i="0" lang="zh-CN" sz="2700" u="none" cap="none" strike="noStrike">
                <a:solidFill>
                  <a:srgbClr val="FFFFFF"/>
                </a:solidFill>
                <a:latin typeface="Montserrat Light"/>
                <a:ea typeface="Montserrat Light"/>
                <a:cs typeface="Montserrat Light"/>
                <a:sym typeface="Montserrat Light"/>
              </a:rPr>
              <a:t>01</a:t>
            </a:r>
            <a:endParaRPr sz="1100"/>
          </a:p>
        </p:txBody>
      </p:sp>
      <p:pic>
        <p:nvPicPr>
          <p:cNvPr id="257" name="Google Shape;257;p23"/>
          <p:cNvPicPr preferRelativeResize="0"/>
          <p:nvPr/>
        </p:nvPicPr>
        <p:blipFill>
          <a:blip r:embed="rId3">
            <a:alphaModFix/>
          </a:blip>
          <a:stretch>
            <a:fillRect/>
          </a:stretch>
        </p:blipFill>
        <p:spPr>
          <a:xfrm>
            <a:off x="1613150" y="1431612"/>
            <a:ext cx="2255550" cy="3433576"/>
          </a:xfrm>
          <a:prstGeom prst="rect">
            <a:avLst/>
          </a:prstGeom>
          <a:noFill/>
          <a:ln>
            <a:noFill/>
          </a:ln>
        </p:spPr>
      </p:pic>
      <p:grpSp>
        <p:nvGrpSpPr>
          <p:cNvPr id="258" name="Google Shape;258;p23"/>
          <p:cNvGrpSpPr/>
          <p:nvPr/>
        </p:nvGrpSpPr>
        <p:grpSpPr>
          <a:xfrm>
            <a:off x="1558642" y="374688"/>
            <a:ext cx="6026703" cy="915965"/>
            <a:chOff x="3470555" y="1029333"/>
            <a:chExt cx="5140045" cy="1221287"/>
          </a:xfrm>
        </p:grpSpPr>
        <p:sp>
          <p:nvSpPr>
            <p:cNvPr id="259" name="Google Shape;259;p23"/>
            <p:cNvSpPr/>
            <p:nvPr/>
          </p:nvSpPr>
          <p:spPr>
            <a:xfrm>
              <a:off x="4267200" y="1270753"/>
              <a:ext cx="3657600" cy="609600"/>
            </a:xfrm>
            <a:prstGeom prst="rect">
              <a:avLst/>
            </a:prstGeom>
            <a:solidFill>
              <a:srgbClr val="FC5B02"/>
            </a:solidFill>
            <a:ln cap="flat" cmpd="sng" w="25400">
              <a:solidFill>
                <a:srgbClr val="FC5B0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260" name="Google Shape;260;p23"/>
            <p:cNvPicPr preferRelativeResize="0"/>
            <p:nvPr/>
          </p:nvPicPr>
          <p:blipFill rotWithShape="1">
            <a:blip r:embed="rId4">
              <a:alphaModFix/>
            </a:blip>
            <a:srcRect b="0" l="0" r="0" t="0"/>
            <a:stretch/>
          </p:blipFill>
          <p:spPr>
            <a:xfrm>
              <a:off x="3470555" y="1816059"/>
              <a:ext cx="1045528" cy="434561"/>
            </a:xfrm>
            <a:prstGeom prst="rect">
              <a:avLst/>
            </a:prstGeom>
            <a:noFill/>
            <a:ln>
              <a:noFill/>
            </a:ln>
          </p:spPr>
        </p:pic>
        <p:pic>
          <p:nvPicPr>
            <p:cNvPr id="261" name="Google Shape;261;p23"/>
            <p:cNvPicPr preferRelativeResize="0"/>
            <p:nvPr/>
          </p:nvPicPr>
          <p:blipFill rotWithShape="1">
            <a:blip r:embed="rId4">
              <a:alphaModFix/>
            </a:blip>
            <a:srcRect b="0" l="0" r="0" t="0"/>
            <a:stretch/>
          </p:blipFill>
          <p:spPr>
            <a:xfrm>
              <a:off x="7565072" y="1029333"/>
              <a:ext cx="1045528" cy="434561"/>
            </a:xfrm>
            <a:prstGeom prst="rect">
              <a:avLst/>
            </a:prstGeom>
            <a:noFill/>
            <a:ln>
              <a:noFill/>
            </a:ln>
          </p:spPr>
        </p:pic>
      </p:grpSp>
      <p:pic>
        <p:nvPicPr>
          <p:cNvPr id="262" name="Google Shape;262;p23"/>
          <p:cNvPicPr preferRelativeResize="0"/>
          <p:nvPr/>
        </p:nvPicPr>
        <p:blipFill>
          <a:blip r:embed="rId5">
            <a:alphaModFix/>
          </a:blip>
          <a:stretch>
            <a:fillRect/>
          </a:stretch>
        </p:blipFill>
        <p:spPr>
          <a:xfrm>
            <a:off x="5123650" y="1338650"/>
            <a:ext cx="2409825" cy="3619500"/>
          </a:xfrm>
          <a:prstGeom prst="rect">
            <a:avLst/>
          </a:prstGeom>
          <a:noFill/>
          <a:ln>
            <a:noFill/>
          </a:ln>
        </p:spPr>
      </p:pic>
      <p:sp>
        <p:nvSpPr>
          <p:cNvPr id="263" name="Google Shape;263;p23"/>
          <p:cNvSpPr txBox="1"/>
          <p:nvPr/>
        </p:nvSpPr>
        <p:spPr>
          <a:xfrm>
            <a:off x="2427925" y="621025"/>
            <a:ext cx="4539600" cy="423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3000"/>
              <a:buFont typeface="Arial"/>
              <a:buNone/>
            </a:pPr>
            <a:r>
              <a:rPr lang="zh-CN" sz="2300">
                <a:solidFill>
                  <a:srgbClr val="FFFFFF"/>
                </a:solidFill>
              </a:rPr>
              <a:t>CycleGAN Experimental Settings</a:t>
            </a:r>
            <a:endParaRPr b="0" i="0" sz="2300" u="none" cap="none" strike="noStrike">
              <a:solidFill>
                <a:srgbClr val="FFFFFF"/>
              </a:solidFill>
              <a:latin typeface="Arial"/>
              <a:ea typeface="Arial"/>
              <a:cs typeface="Arial"/>
              <a:sym typeface="Arial"/>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8" name="Shape 268"/>
        <p:cNvGrpSpPr/>
        <p:nvPr/>
      </p:nvGrpSpPr>
      <p:grpSpPr>
        <a:xfrm>
          <a:off x="0" y="0"/>
          <a:ext cx="0" cy="0"/>
          <a:chOff x="0" y="0"/>
          <a:chExt cx="0" cy="0"/>
        </a:xfrm>
      </p:grpSpPr>
      <p:sp>
        <p:nvSpPr>
          <p:cNvPr id="269" name="Google Shape;269;p24"/>
          <p:cNvSpPr txBox="1"/>
          <p:nvPr/>
        </p:nvSpPr>
        <p:spPr>
          <a:xfrm>
            <a:off x="1354330" y="699206"/>
            <a:ext cx="7695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2700"/>
              <a:buFont typeface="Montserrat Light"/>
              <a:buNone/>
            </a:pPr>
            <a:r>
              <a:rPr b="0" i="0" lang="zh-CN" sz="2700" u="none" cap="none" strike="noStrike">
                <a:solidFill>
                  <a:srgbClr val="FFFFFF"/>
                </a:solidFill>
                <a:latin typeface="Montserrat Light"/>
                <a:ea typeface="Montserrat Light"/>
                <a:cs typeface="Montserrat Light"/>
                <a:sym typeface="Montserrat Light"/>
              </a:rPr>
              <a:t>01</a:t>
            </a:r>
            <a:endParaRPr sz="1100"/>
          </a:p>
        </p:txBody>
      </p:sp>
      <p:grpSp>
        <p:nvGrpSpPr>
          <p:cNvPr id="270" name="Google Shape;270;p24"/>
          <p:cNvGrpSpPr/>
          <p:nvPr/>
        </p:nvGrpSpPr>
        <p:grpSpPr>
          <a:xfrm>
            <a:off x="1751397" y="357575"/>
            <a:ext cx="5641199" cy="915965"/>
            <a:chOff x="3470555" y="1029333"/>
            <a:chExt cx="5140045" cy="1221287"/>
          </a:xfrm>
        </p:grpSpPr>
        <p:sp>
          <p:nvSpPr>
            <p:cNvPr id="271" name="Google Shape;271;p24"/>
            <p:cNvSpPr/>
            <p:nvPr/>
          </p:nvSpPr>
          <p:spPr>
            <a:xfrm>
              <a:off x="4267200" y="1270753"/>
              <a:ext cx="3657600" cy="609600"/>
            </a:xfrm>
            <a:prstGeom prst="rect">
              <a:avLst/>
            </a:prstGeom>
            <a:solidFill>
              <a:srgbClr val="FC5B02"/>
            </a:solidFill>
            <a:ln cap="flat" cmpd="sng" w="25400">
              <a:solidFill>
                <a:srgbClr val="FC5B0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272" name="Google Shape;272;p24"/>
            <p:cNvPicPr preferRelativeResize="0"/>
            <p:nvPr/>
          </p:nvPicPr>
          <p:blipFill rotWithShape="1">
            <a:blip r:embed="rId3">
              <a:alphaModFix/>
            </a:blip>
            <a:srcRect b="0" l="0" r="0" t="0"/>
            <a:stretch/>
          </p:blipFill>
          <p:spPr>
            <a:xfrm>
              <a:off x="3470555" y="1816059"/>
              <a:ext cx="1045528" cy="434561"/>
            </a:xfrm>
            <a:prstGeom prst="rect">
              <a:avLst/>
            </a:prstGeom>
            <a:noFill/>
            <a:ln>
              <a:noFill/>
            </a:ln>
          </p:spPr>
        </p:pic>
        <p:pic>
          <p:nvPicPr>
            <p:cNvPr id="273" name="Google Shape;273;p24"/>
            <p:cNvPicPr preferRelativeResize="0"/>
            <p:nvPr/>
          </p:nvPicPr>
          <p:blipFill rotWithShape="1">
            <a:blip r:embed="rId3">
              <a:alphaModFix/>
            </a:blip>
            <a:srcRect b="0" l="0" r="0" t="0"/>
            <a:stretch/>
          </p:blipFill>
          <p:spPr>
            <a:xfrm>
              <a:off x="7565072" y="1029333"/>
              <a:ext cx="1045528" cy="434561"/>
            </a:xfrm>
            <a:prstGeom prst="rect">
              <a:avLst/>
            </a:prstGeom>
            <a:noFill/>
            <a:ln>
              <a:noFill/>
            </a:ln>
          </p:spPr>
        </p:pic>
      </p:grpSp>
      <p:sp>
        <p:nvSpPr>
          <p:cNvPr id="274" name="Google Shape;274;p24"/>
          <p:cNvSpPr txBox="1"/>
          <p:nvPr/>
        </p:nvSpPr>
        <p:spPr>
          <a:xfrm>
            <a:off x="3951750" y="550063"/>
            <a:ext cx="12405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3000"/>
              <a:buFont typeface="Arial"/>
              <a:buNone/>
            </a:pPr>
            <a:r>
              <a:rPr lang="zh-CN" sz="3000">
                <a:solidFill>
                  <a:srgbClr val="FFFFFF"/>
                </a:solidFill>
              </a:rPr>
              <a:t>Demo</a:t>
            </a:r>
            <a:endParaRPr b="0" i="0" sz="3000" u="none" cap="none" strike="noStrike">
              <a:solidFill>
                <a:srgbClr val="FFFFFF"/>
              </a:solidFill>
              <a:latin typeface="Arial"/>
              <a:ea typeface="Arial"/>
              <a:cs typeface="Arial"/>
              <a:sym typeface="Arial"/>
            </a:endParaRPr>
          </a:p>
        </p:txBody>
      </p:sp>
      <p:pic>
        <p:nvPicPr>
          <p:cNvPr id="275" name="Google Shape;275;p24"/>
          <p:cNvPicPr preferRelativeResize="0"/>
          <p:nvPr/>
        </p:nvPicPr>
        <p:blipFill>
          <a:blip r:embed="rId4">
            <a:alphaModFix/>
          </a:blip>
          <a:stretch>
            <a:fillRect/>
          </a:stretch>
        </p:blipFill>
        <p:spPr>
          <a:xfrm>
            <a:off x="1280763" y="1458675"/>
            <a:ext cx="7795725" cy="1096050"/>
          </a:xfrm>
          <a:prstGeom prst="rect">
            <a:avLst/>
          </a:prstGeom>
          <a:noFill/>
          <a:ln>
            <a:noFill/>
          </a:ln>
        </p:spPr>
      </p:pic>
      <p:pic>
        <p:nvPicPr>
          <p:cNvPr id="276" name="Google Shape;276;p24"/>
          <p:cNvPicPr preferRelativeResize="0"/>
          <p:nvPr/>
        </p:nvPicPr>
        <p:blipFill>
          <a:blip r:embed="rId5">
            <a:alphaModFix/>
          </a:blip>
          <a:stretch>
            <a:fillRect/>
          </a:stretch>
        </p:blipFill>
        <p:spPr>
          <a:xfrm>
            <a:off x="1280774" y="2554725"/>
            <a:ext cx="7795725" cy="1109760"/>
          </a:xfrm>
          <a:prstGeom prst="rect">
            <a:avLst/>
          </a:prstGeom>
          <a:noFill/>
          <a:ln>
            <a:noFill/>
          </a:ln>
        </p:spPr>
      </p:pic>
      <p:pic>
        <p:nvPicPr>
          <p:cNvPr id="277" name="Google Shape;277;p24"/>
          <p:cNvPicPr preferRelativeResize="0"/>
          <p:nvPr/>
        </p:nvPicPr>
        <p:blipFill>
          <a:blip r:embed="rId6">
            <a:alphaModFix/>
          </a:blip>
          <a:stretch>
            <a:fillRect/>
          </a:stretch>
        </p:blipFill>
        <p:spPr>
          <a:xfrm>
            <a:off x="1280775" y="3664475"/>
            <a:ext cx="7786276" cy="1149468"/>
          </a:xfrm>
          <a:prstGeom prst="rect">
            <a:avLst/>
          </a:prstGeom>
          <a:noFill/>
          <a:ln>
            <a:noFill/>
          </a:ln>
        </p:spPr>
      </p:pic>
      <p:sp>
        <p:nvSpPr>
          <p:cNvPr id="278" name="Google Shape;278;p24"/>
          <p:cNvSpPr/>
          <p:nvPr/>
        </p:nvSpPr>
        <p:spPr>
          <a:xfrm flipH="1">
            <a:off x="202896" y="1871400"/>
            <a:ext cx="1399200" cy="2706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1" lang="zh-CN">
                <a:solidFill>
                  <a:schemeClr val="dk1"/>
                </a:solidFill>
              </a:rPr>
              <a:t>Original</a:t>
            </a:r>
            <a:endParaRPr sz="1100"/>
          </a:p>
        </p:txBody>
      </p:sp>
      <p:sp>
        <p:nvSpPr>
          <p:cNvPr id="279" name="Google Shape;279;p24"/>
          <p:cNvSpPr/>
          <p:nvPr/>
        </p:nvSpPr>
        <p:spPr>
          <a:xfrm flipH="1">
            <a:off x="202896" y="2974300"/>
            <a:ext cx="1399200" cy="2706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1" lang="zh-CN">
                <a:solidFill>
                  <a:schemeClr val="dk1"/>
                </a:solidFill>
              </a:rPr>
              <a:t>CycleGAN</a:t>
            </a:r>
            <a:endParaRPr sz="1100"/>
          </a:p>
        </p:txBody>
      </p:sp>
      <p:sp>
        <p:nvSpPr>
          <p:cNvPr id="280" name="Google Shape;280;p24"/>
          <p:cNvSpPr/>
          <p:nvPr/>
        </p:nvSpPr>
        <p:spPr>
          <a:xfrm flipH="1">
            <a:off x="245621" y="4103913"/>
            <a:ext cx="1399200" cy="2706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1" lang="zh-CN">
                <a:solidFill>
                  <a:schemeClr val="dk1"/>
                </a:solidFill>
              </a:rPr>
              <a:t>NST</a:t>
            </a:r>
            <a:endParaRPr sz="1100"/>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grpSp>
        <p:nvGrpSpPr>
          <p:cNvPr id="286" name="Google Shape;286;p25"/>
          <p:cNvGrpSpPr/>
          <p:nvPr/>
        </p:nvGrpSpPr>
        <p:grpSpPr>
          <a:xfrm>
            <a:off x="1714134" y="405663"/>
            <a:ext cx="5715730" cy="915965"/>
            <a:chOff x="3470555" y="1029333"/>
            <a:chExt cx="5140045" cy="1221287"/>
          </a:xfrm>
        </p:grpSpPr>
        <p:sp>
          <p:nvSpPr>
            <p:cNvPr id="287" name="Google Shape;287;p25"/>
            <p:cNvSpPr/>
            <p:nvPr/>
          </p:nvSpPr>
          <p:spPr>
            <a:xfrm>
              <a:off x="4267200" y="1270753"/>
              <a:ext cx="3657600" cy="609600"/>
            </a:xfrm>
            <a:prstGeom prst="rect">
              <a:avLst/>
            </a:prstGeom>
            <a:solidFill>
              <a:srgbClr val="FC5B02"/>
            </a:solidFill>
            <a:ln cap="flat" cmpd="sng" w="25400">
              <a:solidFill>
                <a:srgbClr val="FC5B0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288" name="Google Shape;288;p25"/>
            <p:cNvPicPr preferRelativeResize="0"/>
            <p:nvPr/>
          </p:nvPicPr>
          <p:blipFill rotWithShape="1">
            <a:blip r:embed="rId3">
              <a:alphaModFix/>
            </a:blip>
            <a:srcRect b="0" l="0" r="0" t="0"/>
            <a:stretch/>
          </p:blipFill>
          <p:spPr>
            <a:xfrm>
              <a:off x="3470555" y="1816059"/>
              <a:ext cx="1045528" cy="434561"/>
            </a:xfrm>
            <a:prstGeom prst="rect">
              <a:avLst/>
            </a:prstGeom>
            <a:noFill/>
            <a:ln>
              <a:noFill/>
            </a:ln>
          </p:spPr>
        </p:pic>
        <p:pic>
          <p:nvPicPr>
            <p:cNvPr id="289" name="Google Shape;289;p25"/>
            <p:cNvPicPr preferRelativeResize="0"/>
            <p:nvPr/>
          </p:nvPicPr>
          <p:blipFill rotWithShape="1">
            <a:blip r:embed="rId3">
              <a:alphaModFix/>
            </a:blip>
            <a:srcRect b="0" l="0" r="0" t="0"/>
            <a:stretch/>
          </p:blipFill>
          <p:spPr>
            <a:xfrm>
              <a:off x="7565072" y="1029333"/>
              <a:ext cx="1045528" cy="434561"/>
            </a:xfrm>
            <a:prstGeom prst="rect">
              <a:avLst/>
            </a:prstGeom>
            <a:noFill/>
            <a:ln>
              <a:noFill/>
            </a:ln>
          </p:spPr>
        </p:pic>
      </p:grpSp>
      <p:sp>
        <p:nvSpPr>
          <p:cNvPr id="290" name="Google Shape;290;p25"/>
          <p:cNvSpPr txBox="1"/>
          <p:nvPr/>
        </p:nvSpPr>
        <p:spPr>
          <a:xfrm>
            <a:off x="2984325" y="598150"/>
            <a:ext cx="36951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3000"/>
              <a:buFont typeface="Arial"/>
              <a:buNone/>
            </a:pPr>
            <a:r>
              <a:rPr lang="zh-CN" sz="3000">
                <a:solidFill>
                  <a:srgbClr val="FFFFFF"/>
                </a:solidFill>
              </a:rPr>
              <a:t>Human Evaluation</a:t>
            </a:r>
            <a:endParaRPr b="0" i="0" sz="3000" u="none" cap="none" strike="noStrike">
              <a:solidFill>
                <a:srgbClr val="FFFFFF"/>
              </a:solidFill>
              <a:latin typeface="Arial"/>
              <a:ea typeface="Arial"/>
              <a:cs typeface="Arial"/>
              <a:sym typeface="Arial"/>
            </a:endParaRPr>
          </a:p>
        </p:txBody>
      </p:sp>
      <p:sp>
        <p:nvSpPr>
          <p:cNvPr id="291" name="Google Shape;291;p25"/>
          <p:cNvSpPr txBox="1"/>
          <p:nvPr/>
        </p:nvSpPr>
        <p:spPr>
          <a:xfrm>
            <a:off x="2385899" y="1554485"/>
            <a:ext cx="265200" cy="1993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12500"/>
              <a:buFont typeface="Calibri"/>
              <a:buNone/>
            </a:pPr>
            <a:r>
              <a:t/>
            </a:r>
            <a:endParaRPr b="0" i="0" sz="12500" u="none" cap="none" strike="noStrike">
              <a:solidFill>
                <a:srgbClr val="FFFFFF"/>
              </a:solidFill>
              <a:latin typeface="Arial"/>
              <a:ea typeface="Arial"/>
              <a:cs typeface="Arial"/>
              <a:sym typeface="Arial"/>
            </a:endParaRPr>
          </a:p>
        </p:txBody>
      </p:sp>
      <p:pic>
        <p:nvPicPr>
          <p:cNvPr id="292" name="Google Shape;292;p25"/>
          <p:cNvPicPr preferRelativeResize="0"/>
          <p:nvPr/>
        </p:nvPicPr>
        <p:blipFill>
          <a:blip r:embed="rId4">
            <a:alphaModFix/>
          </a:blip>
          <a:stretch>
            <a:fillRect/>
          </a:stretch>
        </p:blipFill>
        <p:spPr>
          <a:xfrm>
            <a:off x="308625" y="1554476"/>
            <a:ext cx="5598676" cy="3240874"/>
          </a:xfrm>
          <a:prstGeom prst="rect">
            <a:avLst/>
          </a:prstGeom>
          <a:noFill/>
          <a:ln>
            <a:noFill/>
          </a:ln>
        </p:spPr>
      </p:pic>
      <p:graphicFrame>
        <p:nvGraphicFramePr>
          <p:cNvPr id="293" name="Google Shape;293;p25"/>
          <p:cNvGraphicFramePr/>
          <p:nvPr/>
        </p:nvGraphicFramePr>
        <p:xfrm>
          <a:off x="6758225" y="2576175"/>
          <a:ext cx="3000000" cy="3000000"/>
        </p:xfrm>
        <a:graphic>
          <a:graphicData uri="http://schemas.openxmlformats.org/drawingml/2006/table">
            <a:tbl>
              <a:tblPr>
                <a:noFill/>
                <a:tableStyleId>{2666543A-A943-4B56-9AFE-E1952924C9A5}</a:tableStyleId>
              </a:tblPr>
              <a:tblGrid>
                <a:gridCol w="1065875"/>
                <a:gridCol w="1065875"/>
              </a:tblGrid>
              <a:tr h="399150">
                <a:tc>
                  <a:txBody>
                    <a:bodyPr/>
                    <a:lstStyle/>
                    <a:p>
                      <a:pPr indent="0" lvl="0" marL="0" rtl="0" algn="l">
                        <a:spcBef>
                          <a:spcPts val="0"/>
                        </a:spcBef>
                        <a:spcAft>
                          <a:spcPts val="0"/>
                        </a:spcAft>
                        <a:buNone/>
                      </a:pPr>
                      <a:r>
                        <a:rPr lang="zh-CN"/>
                        <a:t>Model</a:t>
                      </a:r>
                      <a:endParaRPr/>
                    </a:p>
                  </a:txBody>
                  <a:tcPr marT="91425" marB="91425" marR="91425" marL="91425"/>
                </a:tc>
                <a:tc>
                  <a:txBody>
                    <a:bodyPr/>
                    <a:lstStyle/>
                    <a:p>
                      <a:pPr indent="0" lvl="0" marL="0" rtl="0" algn="l">
                        <a:spcBef>
                          <a:spcPts val="0"/>
                        </a:spcBef>
                        <a:spcAft>
                          <a:spcPts val="0"/>
                        </a:spcAft>
                        <a:buNone/>
                      </a:pPr>
                      <a:r>
                        <a:rPr lang="zh-CN"/>
                        <a:t>Avg. Score</a:t>
                      </a:r>
                      <a:endParaRPr/>
                    </a:p>
                  </a:txBody>
                  <a:tcPr marT="91425" marB="91425" marR="91425" marL="91425"/>
                </a:tc>
              </a:tr>
              <a:tr h="399150">
                <a:tc>
                  <a:txBody>
                    <a:bodyPr/>
                    <a:lstStyle/>
                    <a:p>
                      <a:pPr indent="0" lvl="0" marL="0" rtl="0" algn="l">
                        <a:spcBef>
                          <a:spcPts val="0"/>
                        </a:spcBef>
                        <a:spcAft>
                          <a:spcPts val="0"/>
                        </a:spcAft>
                        <a:buNone/>
                      </a:pPr>
                      <a:r>
                        <a:rPr lang="zh-CN"/>
                        <a:t>CycleGAN</a:t>
                      </a:r>
                      <a:endParaRPr/>
                    </a:p>
                  </a:txBody>
                  <a:tcPr marT="91425" marB="91425" marR="91425" marL="91425"/>
                </a:tc>
                <a:tc>
                  <a:txBody>
                    <a:bodyPr/>
                    <a:lstStyle/>
                    <a:p>
                      <a:pPr indent="0" lvl="0" marL="0" marR="0" rtl="0" algn="l">
                        <a:lnSpc>
                          <a:spcPct val="100000"/>
                        </a:lnSpc>
                        <a:spcBef>
                          <a:spcPts val="0"/>
                        </a:spcBef>
                        <a:spcAft>
                          <a:spcPts val="0"/>
                        </a:spcAft>
                        <a:buNone/>
                      </a:pPr>
                      <a:r>
                        <a:rPr lang="zh-CN"/>
                        <a:t>2.975</a:t>
                      </a:r>
                      <a:endParaRPr/>
                    </a:p>
                  </a:txBody>
                  <a:tcPr marT="91425" marB="91425" marR="91425" marL="91425"/>
                </a:tc>
              </a:tr>
              <a:tr h="399150">
                <a:tc>
                  <a:txBody>
                    <a:bodyPr/>
                    <a:lstStyle/>
                    <a:p>
                      <a:pPr indent="0" lvl="0" marL="0" rtl="0" algn="l">
                        <a:spcBef>
                          <a:spcPts val="0"/>
                        </a:spcBef>
                        <a:spcAft>
                          <a:spcPts val="0"/>
                        </a:spcAft>
                        <a:buNone/>
                      </a:pPr>
                      <a:r>
                        <a:rPr lang="zh-CN"/>
                        <a:t>NST</a:t>
                      </a:r>
                      <a:endParaRPr/>
                    </a:p>
                  </a:txBody>
                  <a:tcPr marT="91425" marB="91425" marR="91425" marL="91425"/>
                </a:tc>
                <a:tc>
                  <a:txBody>
                    <a:bodyPr/>
                    <a:lstStyle/>
                    <a:p>
                      <a:pPr indent="0" lvl="0" marL="0" marR="0" rtl="0" algn="l">
                        <a:lnSpc>
                          <a:spcPct val="100000"/>
                        </a:lnSpc>
                        <a:spcBef>
                          <a:spcPts val="0"/>
                        </a:spcBef>
                        <a:spcAft>
                          <a:spcPts val="0"/>
                        </a:spcAft>
                        <a:buNone/>
                      </a:pPr>
                      <a:r>
                        <a:rPr lang="zh-CN"/>
                        <a:t>2.1625</a:t>
                      </a:r>
                      <a:endParaRPr/>
                    </a:p>
                  </a:txBody>
                  <a:tcPr marT="91425" marB="91425" marR="91425" marL="91425"/>
                </a:tc>
              </a:tr>
            </a:tbl>
          </a:graphicData>
        </a:graphic>
      </p:graphicFrame>
      <p:sp>
        <p:nvSpPr>
          <p:cNvPr id="294" name="Google Shape;294;p25"/>
          <p:cNvSpPr/>
          <p:nvPr/>
        </p:nvSpPr>
        <p:spPr>
          <a:xfrm>
            <a:off x="5677125" y="2927500"/>
            <a:ext cx="1002300" cy="400200"/>
          </a:xfrm>
          <a:prstGeom prst="righ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grpSp>
        <p:nvGrpSpPr>
          <p:cNvPr id="300" name="Google Shape;300;p26"/>
          <p:cNvGrpSpPr/>
          <p:nvPr/>
        </p:nvGrpSpPr>
        <p:grpSpPr>
          <a:xfrm>
            <a:off x="1714134" y="405663"/>
            <a:ext cx="5715730" cy="915965"/>
            <a:chOff x="3470555" y="1029333"/>
            <a:chExt cx="5140045" cy="1221287"/>
          </a:xfrm>
        </p:grpSpPr>
        <p:sp>
          <p:nvSpPr>
            <p:cNvPr id="301" name="Google Shape;301;p26"/>
            <p:cNvSpPr/>
            <p:nvPr/>
          </p:nvSpPr>
          <p:spPr>
            <a:xfrm>
              <a:off x="4267200" y="1270753"/>
              <a:ext cx="3657600" cy="609600"/>
            </a:xfrm>
            <a:prstGeom prst="rect">
              <a:avLst/>
            </a:prstGeom>
            <a:solidFill>
              <a:srgbClr val="FC5B02"/>
            </a:solidFill>
            <a:ln cap="flat" cmpd="sng" w="25400">
              <a:solidFill>
                <a:srgbClr val="FC5B0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302" name="Google Shape;302;p26"/>
            <p:cNvPicPr preferRelativeResize="0"/>
            <p:nvPr/>
          </p:nvPicPr>
          <p:blipFill rotWithShape="1">
            <a:blip r:embed="rId3">
              <a:alphaModFix/>
            </a:blip>
            <a:srcRect b="0" l="0" r="0" t="0"/>
            <a:stretch/>
          </p:blipFill>
          <p:spPr>
            <a:xfrm>
              <a:off x="3470555" y="1816059"/>
              <a:ext cx="1045528" cy="434561"/>
            </a:xfrm>
            <a:prstGeom prst="rect">
              <a:avLst/>
            </a:prstGeom>
            <a:noFill/>
            <a:ln>
              <a:noFill/>
            </a:ln>
          </p:spPr>
        </p:pic>
        <p:pic>
          <p:nvPicPr>
            <p:cNvPr id="303" name="Google Shape;303;p26"/>
            <p:cNvPicPr preferRelativeResize="0"/>
            <p:nvPr/>
          </p:nvPicPr>
          <p:blipFill rotWithShape="1">
            <a:blip r:embed="rId3">
              <a:alphaModFix/>
            </a:blip>
            <a:srcRect b="0" l="0" r="0" t="0"/>
            <a:stretch/>
          </p:blipFill>
          <p:spPr>
            <a:xfrm>
              <a:off x="7565072" y="1029333"/>
              <a:ext cx="1045528" cy="434561"/>
            </a:xfrm>
            <a:prstGeom prst="rect">
              <a:avLst/>
            </a:prstGeom>
            <a:noFill/>
            <a:ln>
              <a:noFill/>
            </a:ln>
          </p:spPr>
        </p:pic>
      </p:grpSp>
      <p:sp>
        <p:nvSpPr>
          <p:cNvPr id="304" name="Google Shape;304;p26"/>
          <p:cNvSpPr txBox="1"/>
          <p:nvPr/>
        </p:nvSpPr>
        <p:spPr>
          <a:xfrm>
            <a:off x="3521182" y="598150"/>
            <a:ext cx="36951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3000"/>
              <a:buFont typeface="Arial"/>
              <a:buNone/>
            </a:pPr>
            <a:r>
              <a:rPr lang="zh-CN" sz="3000">
                <a:solidFill>
                  <a:srgbClr val="FFFFFF"/>
                </a:solidFill>
              </a:rPr>
              <a:t>Conclusion</a:t>
            </a:r>
            <a:endParaRPr b="0" i="0" sz="3000" u="none" cap="none" strike="noStrike">
              <a:solidFill>
                <a:srgbClr val="FFFFFF"/>
              </a:solidFill>
              <a:latin typeface="Arial"/>
              <a:ea typeface="Arial"/>
              <a:cs typeface="Arial"/>
              <a:sym typeface="Arial"/>
            </a:endParaRPr>
          </a:p>
        </p:txBody>
      </p:sp>
      <p:sp>
        <p:nvSpPr>
          <p:cNvPr id="305" name="Google Shape;305;p26"/>
          <p:cNvSpPr txBox="1"/>
          <p:nvPr/>
        </p:nvSpPr>
        <p:spPr>
          <a:xfrm>
            <a:off x="1674625" y="2127450"/>
            <a:ext cx="4921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306" name="Google Shape;306;p26"/>
          <p:cNvSpPr/>
          <p:nvPr/>
        </p:nvSpPr>
        <p:spPr>
          <a:xfrm>
            <a:off x="92600" y="1554475"/>
            <a:ext cx="6117600" cy="26835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t/>
            </a:r>
            <a:endParaRPr sz="1600"/>
          </a:p>
          <a:p>
            <a:pPr indent="0" lvl="0" marL="0" rtl="0" algn="just">
              <a:lnSpc>
                <a:spcPct val="93999"/>
              </a:lnSpc>
              <a:spcBef>
                <a:spcPts val="600"/>
              </a:spcBef>
              <a:spcAft>
                <a:spcPts val="0"/>
              </a:spcAft>
              <a:buNone/>
            </a:pPr>
            <a:r>
              <a:rPr lang="zh-CN" sz="1600">
                <a:solidFill>
                  <a:schemeClr val="dk1"/>
                </a:solidFill>
              </a:rPr>
              <a:t>CycleGAN </a:t>
            </a:r>
            <a:endParaRPr sz="1600">
              <a:solidFill>
                <a:schemeClr val="dk1"/>
              </a:solidFill>
            </a:endParaRPr>
          </a:p>
          <a:p>
            <a:pPr indent="-330200" lvl="0" marL="457200" rtl="0" algn="just">
              <a:lnSpc>
                <a:spcPct val="93999"/>
              </a:lnSpc>
              <a:spcBef>
                <a:spcPts val="600"/>
              </a:spcBef>
              <a:spcAft>
                <a:spcPts val="0"/>
              </a:spcAft>
              <a:buClr>
                <a:schemeClr val="dk1"/>
              </a:buClr>
              <a:buSzPts val="1600"/>
              <a:buChar char="-"/>
            </a:pPr>
            <a:r>
              <a:rPr lang="zh-CN" sz="1600">
                <a:solidFill>
                  <a:schemeClr val="dk1"/>
                </a:solidFill>
              </a:rPr>
              <a:t>Pros: learned from a great number of images</a:t>
            </a:r>
            <a:endParaRPr sz="1600">
              <a:solidFill>
                <a:schemeClr val="dk1"/>
              </a:solidFill>
            </a:endParaRPr>
          </a:p>
          <a:p>
            <a:pPr indent="-330200" lvl="0" marL="457200" rtl="0" algn="just">
              <a:lnSpc>
                <a:spcPct val="93999"/>
              </a:lnSpc>
              <a:spcBef>
                <a:spcPts val="0"/>
              </a:spcBef>
              <a:spcAft>
                <a:spcPts val="0"/>
              </a:spcAft>
              <a:buClr>
                <a:schemeClr val="dk1"/>
              </a:buClr>
              <a:buSzPts val="1600"/>
              <a:buChar char="-"/>
            </a:pPr>
            <a:r>
              <a:rPr lang="zh-CN" sz="1600">
                <a:solidFill>
                  <a:schemeClr val="dk1"/>
                </a:solidFill>
              </a:rPr>
              <a:t>Cons: extensive training time.</a:t>
            </a:r>
            <a:endParaRPr sz="1600">
              <a:solidFill>
                <a:schemeClr val="dk1"/>
              </a:solidFill>
            </a:endParaRPr>
          </a:p>
          <a:p>
            <a:pPr indent="0" lvl="0" marL="0" marR="0" rtl="0" algn="just">
              <a:lnSpc>
                <a:spcPct val="93999"/>
              </a:lnSpc>
              <a:spcBef>
                <a:spcPts val="600"/>
              </a:spcBef>
              <a:spcAft>
                <a:spcPts val="0"/>
              </a:spcAft>
              <a:buNone/>
            </a:pPr>
            <a:r>
              <a:t/>
            </a:r>
            <a:endParaRPr sz="1600">
              <a:solidFill>
                <a:schemeClr val="dk1"/>
              </a:solidFill>
            </a:endParaRPr>
          </a:p>
          <a:p>
            <a:pPr indent="0" lvl="0" marL="0" marR="0" rtl="0" algn="just">
              <a:lnSpc>
                <a:spcPct val="93999"/>
              </a:lnSpc>
              <a:spcBef>
                <a:spcPts val="600"/>
              </a:spcBef>
              <a:spcAft>
                <a:spcPts val="0"/>
              </a:spcAft>
              <a:buNone/>
            </a:pPr>
            <a:r>
              <a:rPr lang="zh-CN" sz="1600">
                <a:solidFill>
                  <a:schemeClr val="dk1"/>
                </a:solidFill>
              </a:rPr>
              <a:t>NST</a:t>
            </a:r>
            <a:endParaRPr sz="1600">
              <a:solidFill>
                <a:schemeClr val="dk1"/>
              </a:solidFill>
            </a:endParaRPr>
          </a:p>
          <a:p>
            <a:pPr indent="-330200" lvl="0" marL="457200" marR="0" rtl="0" algn="just">
              <a:lnSpc>
                <a:spcPct val="93999"/>
              </a:lnSpc>
              <a:spcBef>
                <a:spcPts val="600"/>
              </a:spcBef>
              <a:spcAft>
                <a:spcPts val="0"/>
              </a:spcAft>
              <a:buClr>
                <a:schemeClr val="dk1"/>
              </a:buClr>
              <a:buSzPts val="1600"/>
              <a:buChar char="-"/>
            </a:pPr>
            <a:r>
              <a:rPr lang="zh-CN" sz="1600">
                <a:solidFill>
                  <a:schemeClr val="dk1"/>
                </a:solidFill>
              </a:rPr>
              <a:t>Pros: offers rapid style transfer</a:t>
            </a:r>
            <a:endParaRPr sz="1600">
              <a:solidFill>
                <a:schemeClr val="dk1"/>
              </a:solidFill>
            </a:endParaRPr>
          </a:p>
          <a:p>
            <a:pPr indent="-330200" lvl="0" marL="457200" marR="0" rtl="0" algn="just">
              <a:lnSpc>
                <a:spcPct val="93999"/>
              </a:lnSpc>
              <a:spcBef>
                <a:spcPts val="0"/>
              </a:spcBef>
              <a:spcAft>
                <a:spcPts val="0"/>
              </a:spcAft>
              <a:buClr>
                <a:schemeClr val="dk1"/>
              </a:buClr>
              <a:buSzPts val="1600"/>
              <a:buChar char="-"/>
            </a:pPr>
            <a:r>
              <a:rPr lang="zh-CN" sz="1600">
                <a:solidFill>
                  <a:schemeClr val="dk1"/>
                </a:solidFill>
              </a:rPr>
              <a:t>Cons: quality of the output is significantly influenced by the choice of reference style image</a:t>
            </a:r>
            <a:endParaRPr sz="1600">
              <a:solidFill>
                <a:schemeClr val="dk1"/>
              </a:solidFill>
            </a:endParaRPr>
          </a:p>
        </p:txBody>
      </p:sp>
      <p:pic>
        <p:nvPicPr>
          <p:cNvPr id="307" name="Google Shape;307;p26"/>
          <p:cNvPicPr preferRelativeResize="0"/>
          <p:nvPr/>
        </p:nvPicPr>
        <p:blipFill rotWithShape="1">
          <a:blip r:embed="rId4">
            <a:alphaModFix/>
          </a:blip>
          <a:srcRect b="1489" l="3409" r="2658" t="1760"/>
          <a:stretch/>
        </p:blipFill>
        <p:spPr>
          <a:xfrm>
            <a:off x="6664325" y="1725875"/>
            <a:ext cx="1879700" cy="2862250"/>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descr="图片包含 天空&#10;&#10;自动生成的说明" id="312" name="Google Shape;312;p27"/>
          <p:cNvPicPr preferRelativeResize="0"/>
          <p:nvPr/>
        </p:nvPicPr>
        <p:blipFill rotWithShape="1">
          <a:blip r:embed="rId3">
            <a:alphaModFix amt="35000"/>
          </a:blip>
          <a:srcRect b="0" l="0" r="0" t="0"/>
          <a:stretch/>
        </p:blipFill>
        <p:spPr>
          <a:xfrm>
            <a:off x="0" y="7614"/>
            <a:ext cx="9144000" cy="5143500"/>
          </a:xfrm>
          <a:prstGeom prst="rect">
            <a:avLst/>
          </a:prstGeom>
          <a:noFill/>
          <a:ln>
            <a:noFill/>
          </a:ln>
        </p:spPr>
      </p:pic>
      <p:grpSp>
        <p:nvGrpSpPr>
          <p:cNvPr id="313" name="Google Shape;313;p27"/>
          <p:cNvGrpSpPr/>
          <p:nvPr/>
        </p:nvGrpSpPr>
        <p:grpSpPr>
          <a:xfrm>
            <a:off x="1485900" y="1314450"/>
            <a:ext cx="5291915" cy="238500"/>
            <a:chOff x="1770266" y="2321004"/>
            <a:chExt cx="7055887" cy="318000"/>
          </a:xfrm>
        </p:grpSpPr>
        <p:sp>
          <p:nvSpPr>
            <p:cNvPr id="314" name="Google Shape;314;p27"/>
            <p:cNvSpPr txBox="1"/>
            <p:nvPr/>
          </p:nvSpPr>
          <p:spPr>
            <a:xfrm>
              <a:off x="1770266" y="2321004"/>
              <a:ext cx="1954800" cy="31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12500"/>
                <a:buFont typeface="Arial"/>
                <a:buNone/>
              </a:pPr>
              <a:r>
                <a:t/>
              </a:r>
              <a:endParaRPr sz="1100"/>
            </a:p>
          </p:txBody>
        </p:sp>
        <p:sp>
          <p:nvSpPr>
            <p:cNvPr id="315" name="Google Shape;315;p27"/>
            <p:cNvSpPr txBox="1"/>
            <p:nvPr/>
          </p:nvSpPr>
          <p:spPr>
            <a:xfrm>
              <a:off x="4141619" y="2321004"/>
              <a:ext cx="1954500" cy="31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12500"/>
                <a:buFont typeface="Arial"/>
                <a:buNone/>
              </a:pPr>
              <a:r>
                <a:t/>
              </a:r>
              <a:endParaRPr sz="1100"/>
            </a:p>
          </p:txBody>
        </p:sp>
        <p:sp>
          <p:nvSpPr>
            <p:cNvPr id="316" name="Google Shape;316;p27"/>
            <p:cNvSpPr txBox="1"/>
            <p:nvPr/>
          </p:nvSpPr>
          <p:spPr>
            <a:xfrm>
              <a:off x="6512553" y="2321004"/>
              <a:ext cx="2313600" cy="31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12500"/>
                <a:buFont typeface="Arial"/>
                <a:buNone/>
              </a:pPr>
              <a:r>
                <a:t/>
              </a:r>
              <a:endParaRPr sz="1100"/>
            </a:p>
          </p:txBody>
        </p:sp>
      </p:grpSp>
      <p:pic>
        <p:nvPicPr>
          <p:cNvPr descr="图片包含 玩具, 玩偶&#10;&#10;自动生成的说明" id="317" name="Google Shape;317;p27"/>
          <p:cNvPicPr preferRelativeResize="0"/>
          <p:nvPr/>
        </p:nvPicPr>
        <p:blipFill rotWithShape="1">
          <a:blip r:embed="rId4">
            <a:alphaModFix/>
          </a:blip>
          <a:srcRect b="0" l="0" r="0" t="0"/>
          <a:stretch/>
        </p:blipFill>
        <p:spPr>
          <a:xfrm>
            <a:off x="-699340" y="-143668"/>
            <a:ext cx="3895779" cy="5294793"/>
          </a:xfrm>
          <a:prstGeom prst="rect">
            <a:avLst/>
          </a:prstGeom>
          <a:noFill/>
          <a:ln>
            <a:noFill/>
          </a:ln>
        </p:spPr>
      </p:pic>
      <p:sp>
        <p:nvSpPr>
          <p:cNvPr id="318" name="Google Shape;318;p27"/>
          <p:cNvSpPr/>
          <p:nvPr/>
        </p:nvSpPr>
        <p:spPr>
          <a:xfrm>
            <a:off x="1602554" y="3045182"/>
            <a:ext cx="7541447" cy="736509"/>
          </a:xfrm>
          <a:custGeom>
            <a:rect b="b" l="l" r="r" t="t"/>
            <a:pathLst>
              <a:path extrusionOk="0" h="1094852" w="9173497">
                <a:moveTo>
                  <a:pt x="0" y="652401"/>
                </a:moveTo>
                <a:cubicBezTo>
                  <a:pt x="2725993" y="347600"/>
                  <a:pt x="5451987" y="42800"/>
                  <a:pt x="6784258" y="3471"/>
                </a:cubicBezTo>
                <a:cubicBezTo>
                  <a:pt x="8116529" y="-35858"/>
                  <a:pt x="8249265" y="268942"/>
                  <a:pt x="7993626" y="416426"/>
                </a:cubicBezTo>
                <a:cubicBezTo>
                  <a:pt x="7737987" y="563910"/>
                  <a:pt x="5053781" y="775304"/>
                  <a:pt x="5250426" y="888375"/>
                </a:cubicBezTo>
                <a:cubicBezTo>
                  <a:pt x="5447071" y="1001446"/>
                  <a:pt x="7310284" y="1048149"/>
                  <a:pt x="9173497" y="1094852"/>
                </a:cubicBezTo>
              </a:path>
            </a:pathLst>
          </a:custGeom>
          <a:noFill/>
          <a:ln cap="flat" cmpd="sng" w="25400">
            <a:solidFill>
              <a:srgbClr val="FFC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19" name="Google Shape;319;p27"/>
          <p:cNvSpPr/>
          <p:nvPr/>
        </p:nvSpPr>
        <p:spPr>
          <a:xfrm>
            <a:off x="4246601" y="418133"/>
            <a:ext cx="1074560" cy="1144084"/>
          </a:xfrm>
          <a:custGeom>
            <a:rect b="b" l="l" r="r" t="t"/>
            <a:pathLst>
              <a:path extrusionOk="0" h="417" w="391">
                <a:moveTo>
                  <a:pt x="0" y="196"/>
                </a:moveTo>
                <a:lnTo>
                  <a:pt x="391" y="0"/>
                </a:lnTo>
                <a:lnTo>
                  <a:pt x="298" y="388"/>
                </a:lnTo>
                <a:lnTo>
                  <a:pt x="223" y="340"/>
                </a:lnTo>
                <a:lnTo>
                  <a:pt x="159" y="417"/>
                </a:lnTo>
                <a:lnTo>
                  <a:pt x="159" y="295"/>
                </a:lnTo>
                <a:lnTo>
                  <a:pt x="296" y="112"/>
                </a:lnTo>
                <a:lnTo>
                  <a:pt x="113" y="269"/>
                </a:lnTo>
                <a:lnTo>
                  <a:pt x="0" y="196"/>
                </a:lnTo>
                <a:close/>
              </a:path>
            </a:pathLst>
          </a:custGeom>
          <a:solidFill>
            <a:srgbClr val="FFC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20" name="Google Shape;320;p27"/>
          <p:cNvSpPr/>
          <p:nvPr/>
        </p:nvSpPr>
        <p:spPr>
          <a:xfrm>
            <a:off x="1466494" y="1307428"/>
            <a:ext cx="3219806" cy="2185072"/>
          </a:xfrm>
          <a:custGeom>
            <a:rect b="b" l="l" r="r" t="t"/>
            <a:pathLst>
              <a:path extrusionOk="0" h="2913429" w="4293075">
                <a:moveTo>
                  <a:pt x="4293075" y="322629"/>
                </a:moveTo>
                <a:cubicBezTo>
                  <a:pt x="3934653" y="170228"/>
                  <a:pt x="3576231" y="17828"/>
                  <a:pt x="3260142" y="895"/>
                </a:cubicBezTo>
                <a:cubicBezTo>
                  <a:pt x="2944053" y="-16038"/>
                  <a:pt x="2766253" y="212562"/>
                  <a:pt x="2396542" y="221029"/>
                </a:cubicBezTo>
                <a:cubicBezTo>
                  <a:pt x="2026831" y="229496"/>
                  <a:pt x="1389008" y="15006"/>
                  <a:pt x="1041875" y="51695"/>
                </a:cubicBezTo>
                <a:cubicBezTo>
                  <a:pt x="694742" y="88384"/>
                  <a:pt x="483075" y="271829"/>
                  <a:pt x="313742" y="441162"/>
                </a:cubicBezTo>
                <a:cubicBezTo>
                  <a:pt x="144409" y="610495"/>
                  <a:pt x="68208" y="858851"/>
                  <a:pt x="25875" y="1067695"/>
                </a:cubicBezTo>
                <a:cubicBezTo>
                  <a:pt x="-16458" y="1276539"/>
                  <a:pt x="-7991" y="1510785"/>
                  <a:pt x="59742" y="1694229"/>
                </a:cubicBezTo>
                <a:cubicBezTo>
                  <a:pt x="127475" y="1877674"/>
                  <a:pt x="406875" y="1965162"/>
                  <a:pt x="432275" y="2168362"/>
                </a:cubicBezTo>
                <a:cubicBezTo>
                  <a:pt x="457675" y="2371562"/>
                  <a:pt x="334908" y="2642495"/>
                  <a:pt x="212142" y="2913429"/>
                </a:cubicBezTo>
              </a:path>
            </a:pathLst>
          </a:custGeom>
          <a:noFill/>
          <a:ln cap="flat" cmpd="sng" w="25400">
            <a:solidFill>
              <a:srgbClr val="FFC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21" name="Google Shape;321;p27"/>
          <p:cNvSpPr txBox="1"/>
          <p:nvPr/>
        </p:nvSpPr>
        <p:spPr>
          <a:xfrm>
            <a:off x="2087325" y="1628625"/>
            <a:ext cx="5393100" cy="1647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200"/>
              </a:spcBef>
              <a:spcAft>
                <a:spcPts val="0"/>
              </a:spcAft>
              <a:buNone/>
            </a:pPr>
            <a:r>
              <a:rPr b="1" lang="zh-CN" sz="3400">
                <a:solidFill>
                  <a:schemeClr val="lt1"/>
                </a:solidFill>
                <a:latin typeface="Nunito"/>
                <a:ea typeface="Nunito"/>
                <a:cs typeface="Nunito"/>
                <a:sym typeface="Nunito"/>
              </a:rPr>
              <a:t>Thank You</a:t>
            </a:r>
            <a:endParaRPr b="1" sz="3400">
              <a:solidFill>
                <a:schemeClr val="lt1"/>
              </a:solidFill>
              <a:latin typeface="Nunito"/>
              <a:ea typeface="Nunito"/>
              <a:cs typeface="Nunito"/>
              <a:sym typeface="Nunito"/>
            </a:endParaRPr>
          </a:p>
          <a:p>
            <a:pPr indent="0" lvl="0" marL="0" rtl="0" algn="ctr">
              <a:lnSpc>
                <a:spcPct val="150000"/>
              </a:lnSpc>
              <a:spcBef>
                <a:spcPts val="1200"/>
              </a:spcBef>
              <a:spcAft>
                <a:spcPts val="1200"/>
              </a:spcAft>
              <a:buNone/>
            </a:pPr>
            <a:r>
              <a:rPr b="1" lang="zh-CN" sz="3400">
                <a:solidFill>
                  <a:schemeClr val="lt1"/>
                </a:solidFill>
                <a:latin typeface="Nunito"/>
                <a:ea typeface="Nunito"/>
                <a:cs typeface="Nunito"/>
                <a:sym typeface="Nunito"/>
              </a:rPr>
              <a:t>Q&amp;A</a:t>
            </a:r>
            <a:endParaRPr b="1" sz="3400">
              <a:solidFill>
                <a:schemeClr val="lt1"/>
              </a:solidFill>
              <a:latin typeface="Nunito"/>
              <a:ea typeface="Nunito"/>
              <a:cs typeface="Nunito"/>
              <a:sym typeface="Nunito"/>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pic>
        <p:nvPicPr>
          <p:cNvPr id="98" name="Google Shape;98;p14"/>
          <p:cNvPicPr preferRelativeResize="0"/>
          <p:nvPr/>
        </p:nvPicPr>
        <p:blipFill rotWithShape="1">
          <a:blip r:embed="rId3">
            <a:alphaModFix/>
          </a:blip>
          <a:srcRect b="0" l="0" r="0" t="9371"/>
          <a:stretch/>
        </p:blipFill>
        <p:spPr>
          <a:xfrm>
            <a:off x="5928839" y="1004450"/>
            <a:ext cx="3079542" cy="4139049"/>
          </a:xfrm>
          <a:prstGeom prst="rect">
            <a:avLst/>
          </a:prstGeom>
          <a:noFill/>
          <a:ln>
            <a:noFill/>
          </a:ln>
        </p:spPr>
      </p:pic>
      <p:grpSp>
        <p:nvGrpSpPr>
          <p:cNvPr id="99" name="Google Shape;99;p14"/>
          <p:cNvGrpSpPr/>
          <p:nvPr/>
        </p:nvGrpSpPr>
        <p:grpSpPr>
          <a:xfrm>
            <a:off x="1370603" y="393873"/>
            <a:ext cx="6590073" cy="985253"/>
            <a:chOff x="3468534" y="1029333"/>
            <a:chExt cx="5142067" cy="1313670"/>
          </a:xfrm>
        </p:grpSpPr>
        <p:sp>
          <p:nvSpPr>
            <p:cNvPr id="100" name="Google Shape;100;p14"/>
            <p:cNvSpPr/>
            <p:nvPr/>
          </p:nvSpPr>
          <p:spPr>
            <a:xfrm>
              <a:off x="4267200" y="1270753"/>
              <a:ext cx="3657600" cy="609600"/>
            </a:xfrm>
            <a:prstGeom prst="rect">
              <a:avLst/>
            </a:prstGeom>
            <a:solidFill>
              <a:srgbClr val="FC5B02"/>
            </a:solidFill>
            <a:ln cap="flat" cmpd="sng" w="25400">
              <a:solidFill>
                <a:srgbClr val="FC5B0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1" name="Google Shape;101;p14"/>
            <p:cNvSpPr txBox="1"/>
            <p:nvPr/>
          </p:nvSpPr>
          <p:spPr>
            <a:xfrm>
              <a:off x="4800600" y="1966733"/>
              <a:ext cx="2895600" cy="31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Microsoft Yahei"/>
                <a:buNone/>
              </a:pPr>
              <a:r>
                <a:t/>
              </a:r>
              <a:endParaRPr sz="1100"/>
            </a:p>
          </p:txBody>
        </p:sp>
        <p:pic>
          <p:nvPicPr>
            <p:cNvPr id="102" name="Google Shape;102;p14"/>
            <p:cNvPicPr preferRelativeResize="0"/>
            <p:nvPr/>
          </p:nvPicPr>
          <p:blipFill rotWithShape="1">
            <a:blip r:embed="rId4">
              <a:alphaModFix/>
            </a:blip>
            <a:srcRect b="0" l="0" r="0" t="0"/>
            <a:stretch/>
          </p:blipFill>
          <p:spPr>
            <a:xfrm>
              <a:off x="3468534" y="1908442"/>
              <a:ext cx="1045528" cy="434561"/>
            </a:xfrm>
            <a:prstGeom prst="rect">
              <a:avLst/>
            </a:prstGeom>
            <a:noFill/>
            <a:ln>
              <a:noFill/>
            </a:ln>
          </p:spPr>
        </p:pic>
        <p:pic>
          <p:nvPicPr>
            <p:cNvPr id="103" name="Google Shape;103;p14"/>
            <p:cNvPicPr preferRelativeResize="0"/>
            <p:nvPr/>
          </p:nvPicPr>
          <p:blipFill rotWithShape="1">
            <a:blip r:embed="rId4">
              <a:alphaModFix/>
            </a:blip>
            <a:srcRect b="0" l="0" r="0" t="0"/>
            <a:stretch/>
          </p:blipFill>
          <p:spPr>
            <a:xfrm>
              <a:off x="7565072" y="1029333"/>
              <a:ext cx="1045528" cy="434561"/>
            </a:xfrm>
            <a:prstGeom prst="rect">
              <a:avLst/>
            </a:prstGeom>
            <a:noFill/>
            <a:ln>
              <a:noFill/>
            </a:ln>
          </p:spPr>
        </p:pic>
      </p:grpSp>
      <p:sp>
        <p:nvSpPr>
          <p:cNvPr id="104" name="Google Shape;104;p14"/>
          <p:cNvSpPr txBox="1"/>
          <p:nvPr/>
        </p:nvSpPr>
        <p:spPr>
          <a:xfrm>
            <a:off x="2523899" y="590300"/>
            <a:ext cx="43089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3000"/>
              <a:buFont typeface="Arial"/>
              <a:buNone/>
            </a:pPr>
            <a:r>
              <a:rPr lang="zh-CN" sz="3000">
                <a:solidFill>
                  <a:srgbClr val="FFFFFF"/>
                </a:solidFill>
              </a:rPr>
              <a:t>What is Ghibli Style? </a:t>
            </a:r>
            <a:endParaRPr b="0" i="0" sz="3000" u="none" cap="none" strike="noStrike">
              <a:solidFill>
                <a:srgbClr val="FFFFFF"/>
              </a:solidFill>
              <a:latin typeface="Arial"/>
              <a:ea typeface="Arial"/>
              <a:cs typeface="Arial"/>
              <a:sym typeface="Arial"/>
            </a:endParaRPr>
          </a:p>
        </p:txBody>
      </p:sp>
      <p:sp>
        <p:nvSpPr>
          <p:cNvPr id="105" name="Google Shape;105;p14"/>
          <p:cNvSpPr txBox="1"/>
          <p:nvPr/>
        </p:nvSpPr>
        <p:spPr>
          <a:xfrm>
            <a:off x="1354330" y="699206"/>
            <a:ext cx="7695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2700"/>
              <a:buFont typeface="Montserrat Light"/>
              <a:buNone/>
            </a:pPr>
            <a:r>
              <a:rPr b="0" i="0" lang="zh-CN" sz="2700" u="none" cap="none" strike="noStrike">
                <a:solidFill>
                  <a:schemeClr val="lt1"/>
                </a:solidFill>
                <a:latin typeface="Montserrat Light"/>
                <a:ea typeface="Montserrat Light"/>
                <a:cs typeface="Montserrat Light"/>
                <a:sym typeface="Montserrat Light"/>
              </a:rPr>
              <a:t>01</a:t>
            </a:r>
            <a:endParaRPr sz="1100"/>
          </a:p>
        </p:txBody>
      </p:sp>
      <p:sp>
        <p:nvSpPr>
          <p:cNvPr id="106" name="Google Shape;106;p14"/>
          <p:cNvSpPr/>
          <p:nvPr/>
        </p:nvSpPr>
        <p:spPr>
          <a:xfrm>
            <a:off x="416350" y="2232825"/>
            <a:ext cx="5512500" cy="2659500"/>
          </a:xfrm>
          <a:prstGeom prst="rect">
            <a:avLst/>
          </a:prstGeom>
          <a:noFill/>
          <a:ln>
            <a:noFill/>
          </a:ln>
        </p:spPr>
        <p:txBody>
          <a:bodyPr anchorCtr="0" anchor="t" bIns="34275" lIns="68575" spcFirstLastPara="1" rIns="68575" wrap="square" tIns="34275">
            <a:noAutofit/>
          </a:bodyPr>
          <a:lstStyle/>
          <a:p>
            <a:pPr indent="-330200" lvl="0" marL="457200" marR="0" rtl="0" algn="l">
              <a:lnSpc>
                <a:spcPct val="150000"/>
              </a:lnSpc>
              <a:spcBef>
                <a:spcPts val="0"/>
              </a:spcBef>
              <a:spcAft>
                <a:spcPts val="0"/>
              </a:spcAft>
              <a:buClr>
                <a:srgbClr val="0D0D0D"/>
              </a:buClr>
              <a:buSzPts val="1600"/>
              <a:buChar char="-"/>
            </a:pPr>
            <a:r>
              <a:rPr lang="zh-CN" sz="1600">
                <a:solidFill>
                  <a:srgbClr val="0D0D0D"/>
                </a:solidFill>
                <a:highlight>
                  <a:srgbClr val="FFFFFF"/>
                </a:highlight>
              </a:rPr>
              <a:t>Studio Ghibli</a:t>
            </a:r>
            <a:endParaRPr sz="1600">
              <a:solidFill>
                <a:srgbClr val="0D0D0D"/>
              </a:solidFill>
              <a:highlight>
                <a:srgbClr val="FFFFFF"/>
              </a:highlight>
            </a:endParaRPr>
          </a:p>
          <a:p>
            <a:pPr indent="-330200" lvl="0" marL="457200" marR="0" rtl="0" algn="l">
              <a:lnSpc>
                <a:spcPct val="150000"/>
              </a:lnSpc>
              <a:spcBef>
                <a:spcPts val="0"/>
              </a:spcBef>
              <a:spcAft>
                <a:spcPts val="0"/>
              </a:spcAft>
              <a:buClr>
                <a:srgbClr val="0D0D0D"/>
              </a:buClr>
              <a:buSzPts val="1600"/>
              <a:buChar char="-"/>
            </a:pPr>
            <a:r>
              <a:rPr lang="zh-CN" sz="1600">
                <a:solidFill>
                  <a:srgbClr val="0D0D0D"/>
                </a:solidFill>
                <a:highlight>
                  <a:srgbClr val="FFFFFF"/>
                </a:highlight>
              </a:rPr>
              <a:t>C</a:t>
            </a:r>
            <a:r>
              <a:rPr lang="zh-CN" sz="1600">
                <a:solidFill>
                  <a:srgbClr val="0D0D0D"/>
                </a:solidFill>
                <a:highlight>
                  <a:srgbClr val="FFFFFF"/>
                </a:highlight>
              </a:rPr>
              <a:t>o-founded by Hayao Miyazaki.</a:t>
            </a:r>
            <a:endParaRPr sz="1600">
              <a:solidFill>
                <a:srgbClr val="0D0D0D"/>
              </a:solidFill>
              <a:highlight>
                <a:srgbClr val="FFFFFF"/>
              </a:highlight>
            </a:endParaRPr>
          </a:p>
          <a:p>
            <a:pPr indent="-330200" lvl="0" marL="457200" marR="0" rtl="0" algn="l">
              <a:lnSpc>
                <a:spcPct val="150000"/>
              </a:lnSpc>
              <a:spcBef>
                <a:spcPts val="0"/>
              </a:spcBef>
              <a:spcAft>
                <a:spcPts val="0"/>
              </a:spcAft>
              <a:buClr>
                <a:srgbClr val="0D0D0D"/>
              </a:buClr>
              <a:buSzPts val="1600"/>
              <a:buChar char="-"/>
            </a:pPr>
            <a:r>
              <a:rPr lang="zh-CN" sz="1600">
                <a:solidFill>
                  <a:srgbClr val="0D0D0D"/>
                </a:solidFill>
                <a:highlight>
                  <a:srgbClr val="FFFFFF"/>
                </a:highlight>
              </a:rPr>
              <a:t>characterized by its </a:t>
            </a:r>
            <a:endParaRPr sz="1600">
              <a:solidFill>
                <a:srgbClr val="0D0D0D"/>
              </a:solidFill>
              <a:highlight>
                <a:srgbClr val="FFFFFF"/>
              </a:highlight>
            </a:endParaRPr>
          </a:p>
          <a:p>
            <a:pPr indent="-330200" lvl="1" marL="914400" marR="0" rtl="0" algn="l">
              <a:lnSpc>
                <a:spcPct val="150000"/>
              </a:lnSpc>
              <a:spcBef>
                <a:spcPts val="0"/>
              </a:spcBef>
              <a:spcAft>
                <a:spcPts val="0"/>
              </a:spcAft>
              <a:buClr>
                <a:srgbClr val="0D0D0D"/>
              </a:buClr>
              <a:buSzPts val="1600"/>
              <a:buChar char="-"/>
            </a:pPr>
            <a:r>
              <a:rPr lang="zh-CN" sz="1600">
                <a:solidFill>
                  <a:srgbClr val="0D0D0D"/>
                </a:solidFill>
                <a:highlight>
                  <a:srgbClr val="FFFFFF"/>
                </a:highlight>
              </a:rPr>
              <a:t>attention to detail</a:t>
            </a:r>
            <a:endParaRPr sz="1600">
              <a:solidFill>
                <a:srgbClr val="0D0D0D"/>
              </a:solidFill>
              <a:highlight>
                <a:srgbClr val="FFFFFF"/>
              </a:highlight>
            </a:endParaRPr>
          </a:p>
          <a:p>
            <a:pPr indent="-330200" lvl="1" marL="914400" marR="0" rtl="0" algn="l">
              <a:lnSpc>
                <a:spcPct val="150000"/>
              </a:lnSpc>
              <a:spcBef>
                <a:spcPts val="0"/>
              </a:spcBef>
              <a:spcAft>
                <a:spcPts val="0"/>
              </a:spcAft>
              <a:buClr>
                <a:srgbClr val="0D0D0D"/>
              </a:buClr>
              <a:buSzPts val="1600"/>
              <a:buChar char="-"/>
            </a:pPr>
            <a:r>
              <a:rPr lang="zh-CN" sz="1600">
                <a:solidFill>
                  <a:srgbClr val="0D0D0D"/>
                </a:solidFill>
                <a:highlight>
                  <a:srgbClr val="FFFFFF"/>
                </a:highlight>
              </a:rPr>
              <a:t>hand-drawn animation</a:t>
            </a:r>
            <a:endParaRPr sz="1600">
              <a:solidFill>
                <a:srgbClr val="0D0D0D"/>
              </a:solidFill>
              <a:highlight>
                <a:srgbClr val="FFFFFF"/>
              </a:highlight>
            </a:endParaRPr>
          </a:p>
          <a:p>
            <a:pPr indent="-330200" lvl="1" marL="914400" marR="0" rtl="0" algn="l">
              <a:lnSpc>
                <a:spcPct val="150000"/>
              </a:lnSpc>
              <a:spcBef>
                <a:spcPts val="0"/>
              </a:spcBef>
              <a:spcAft>
                <a:spcPts val="0"/>
              </a:spcAft>
              <a:buClr>
                <a:srgbClr val="0D0D0D"/>
              </a:buClr>
              <a:buSzPts val="1600"/>
              <a:buChar char="-"/>
            </a:pPr>
            <a:r>
              <a:rPr lang="zh-CN" sz="1600">
                <a:solidFill>
                  <a:srgbClr val="0D0D0D"/>
                </a:solidFill>
                <a:highlight>
                  <a:srgbClr val="FFFFFF"/>
                </a:highlight>
              </a:rPr>
              <a:t>richly crafted worlds</a:t>
            </a:r>
            <a:endParaRPr sz="1600">
              <a:solidFill>
                <a:srgbClr val="0D0D0D"/>
              </a:solidFill>
              <a:highlight>
                <a:srgbClr val="FFFFFF"/>
              </a:highlight>
            </a:endParaRPr>
          </a:p>
          <a:p>
            <a:pPr indent="-330200" lvl="1" marL="914400" marR="0" rtl="0" algn="l">
              <a:lnSpc>
                <a:spcPct val="150000"/>
              </a:lnSpc>
              <a:spcBef>
                <a:spcPts val="0"/>
              </a:spcBef>
              <a:spcAft>
                <a:spcPts val="0"/>
              </a:spcAft>
              <a:buClr>
                <a:srgbClr val="0D0D0D"/>
              </a:buClr>
              <a:buSzPts val="1600"/>
              <a:buChar char="-"/>
            </a:pPr>
            <a:r>
              <a:rPr lang="zh-CN" sz="1600">
                <a:solidFill>
                  <a:srgbClr val="0D0D0D"/>
                </a:solidFill>
                <a:highlight>
                  <a:srgbClr val="FFFFFF"/>
                </a:highlight>
              </a:rPr>
              <a:t>emotionally resonant storytelling</a:t>
            </a:r>
            <a:endParaRPr sz="1600">
              <a:solidFill>
                <a:srgbClr val="0D0D0D"/>
              </a:solidFill>
              <a:highlight>
                <a:srgbClr val="FFFFFF"/>
              </a:highlight>
            </a:endParaRPr>
          </a:p>
        </p:txBody>
      </p:sp>
      <p:sp>
        <p:nvSpPr>
          <p:cNvPr id="107" name="Google Shape;107;p14"/>
          <p:cNvSpPr/>
          <p:nvPr/>
        </p:nvSpPr>
        <p:spPr>
          <a:xfrm flipH="1" rot="10800000">
            <a:off x="0" y="-95"/>
            <a:ext cx="628800" cy="699300"/>
          </a:xfrm>
          <a:prstGeom prst="rtTriangle">
            <a:avLst/>
          </a:prstGeom>
          <a:solidFill>
            <a:srgbClr val="FC5B02"/>
          </a:solidFill>
          <a:ln cap="flat" cmpd="sng" w="25400">
            <a:solidFill>
              <a:srgbClr val="FC5B0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108" name="Google Shape;108;p14"/>
          <p:cNvCxnSpPr/>
          <p:nvPr/>
        </p:nvCxnSpPr>
        <p:spPr>
          <a:xfrm flipH="1">
            <a:off x="1208404" y="-382826"/>
            <a:ext cx="770700" cy="896100"/>
          </a:xfrm>
          <a:prstGeom prst="straightConnector1">
            <a:avLst/>
          </a:prstGeom>
          <a:noFill/>
          <a:ln cap="flat" cmpd="sng" w="57150">
            <a:solidFill>
              <a:srgbClr val="FFC000"/>
            </a:solidFill>
            <a:prstDash val="solid"/>
            <a:round/>
            <a:headEnd len="sm" w="sm" type="none"/>
            <a:tailEnd len="sm" w="sm" type="none"/>
          </a:ln>
        </p:spPr>
      </p:cxnSp>
      <p:cxnSp>
        <p:nvCxnSpPr>
          <p:cNvPr id="109" name="Google Shape;109;p14"/>
          <p:cNvCxnSpPr/>
          <p:nvPr/>
        </p:nvCxnSpPr>
        <p:spPr>
          <a:xfrm flipH="1" rot="10800000">
            <a:off x="1716719" y="-289415"/>
            <a:ext cx="647700" cy="727500"/>
          </a:xfrm>
          <a:prstGeom prst="straightConnector1">
            <a:avLst/>
          </a:prstGeom>
          <a:noFill/>
          <a:ln cap="flat" cmpd="sng" w="57150">
            <a:solidFill>
              <a:srgbClr val="FFC000"/>
            </a:solidFill>
            <a:prstDash val="solid"/>
            <a:round/>
            <a:headEnd len="sm" w="sm" type="none"/>
            <a:tailEnd len="sm" w="sm" type="none"/>
          </a:ln>
        </p:spPr>
      </p:cxnSp>
      <p:cxnSp>
        <p:nvCxnSpPr>
          <p:cNvPr id="110" name="Google Shape;110;p14"/>
          <p:cNvCxnSpPr/>
          <p:nvPr/>
        </p:nvCxnSpPr>
        <p:spPr>
          <a:xfrm flipH="1">
            <a:off x="12773" y="357566"/>
            <a:ext cx="641400" cy="699300"/>
          </a:xfrm>
          <a:prstGeom prst="straightConnector1">
            <a:avLst/>
          </a:prstGeom>
          <a:noFill/>
          <a:ln cap="flat" cmpd="sng" w="57150">
            <a:solidFill>
              <a:srgbClr val="FFC000"/>
            </a:solidFill>
            <a:prstDash val="solid"/>
            <a:round/>
            <a:headEnd len="sm" w="sm" type="none"/>
            <a:tailEnd len="sm" w="sm" type="none"/>
          </a:ln>
        </p:spPr>
      </p:cxnSp>
      <p:cxnSp>
        <p:nvCxnSpPr>
          <p:cNvPr id="111" name="Google Shape;111;p14"/>
          <p:cNvCxnSpPr/>
          <p:nvPr/>
        </p:nvCxnSpPr>
        <p:spPr>
          <a:xfrm flipH="1" rot="10800000">
            <a:off x="92590" y="290095"/>
            <a:ext cx="1079100" cy="1215300"/>
          </a:xfrm>
          <a:prstGeom prst="straightConnector1">
            <a:avLst/>
          </a:prstGeom>
          <a:noFill/>
          <a:ln cap="flat" cmpd="sng" w="57150">
            <a:solidFill>
              <a:srgbClr val="FFC000"/>
            </a:solidFill>
            <a:prstDash val="solid"/>
            <a:round/>
            <a:headEnd len="sm" w="sm" type="none"/>
            <a:tailEnd len="sm" w="sm" type="none"/>
          </a:ln>
        </p:spPr>
      </p:cxn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 name="Shape 116"/>
        <p:cNvGrpSpPr/>
        <p:nvPr/>
      </p:nvGrpSpPr>
      <p:grpSpPr>
        <a:xfrm>
          <a:off x="0" y="0"/>
          <a:ext cx="0" cy="0"/>
          <a:chOff x="0" y="0"/>
          <a:chExt cx="0" cy="0"/>
        </a:xfrm>
      </p:grpSpPr>
      <p:sp>
        <p:nvSpPr>
          <p:cNvPr id="117" name="Google Shape;117;p15"/>
          <p:cNvSpPr txBox="1"/>
          <p:nvPr/>
        </p:nvSpPr>
        <p:spPr>
          <a:xfrm>
            <a:off x="2523899" y="590300"/>
            <a:ext cx="43089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3000"/>
              <a:buFont typeface="Arial"/>
              <a:buNone/>
            </a:pPr>
            <a:r>
              <a:rPr lang="zh-CN" sz="3000">
                <a:solidFill>
                  <a:srgbClr val="FFFFFF"/>
                </a:solidFill>
              </a:rPr>
              <a:t>What is Ghibli Style? </a:t>
            </a:r>
            <a:endParaRPr b="0" i="0" sz="3000" u="none" cap="none" strike="noStrike">
              <a:solidFill>
                <a:srgbClr val="FFFFFF"/>
              </a:solidFill>
              <a:latin typeface="Arial"/>
              <a:ea typeface="Arial"/>
              <a:cs typeface="Arial"/>
              <a:sym typeface="Arial"/>
            </a:endParaRPr>
          </a:p>
        </p:txBody>
      </p:sp>
      <p:sp>
        <p:nvSpPr>
          <p:cNvPr id="118" name="Google Shape;118;p15"/>
          <p:cNvSpPr txBox="1"/>
          <p:nvPr/>
        </p:nvSpPr>
        <p:spPr>
          <a:xfrm>
            <a:off x="1354330" y="699206"/>
            <a:ext cx="7695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2700"/>
              <a:buFont typeface="Montserrat Light"/>
              <a:buNone/>
            </a:pPr>
            <a:r>
              <a:rPr b="0" i="0" lang="zh-CN" sz="2700" u="none" cap="none" strike="noStrike">
                <a:solidFill>
                  <a:schemeClr val="lt1"/>
                </a:solidFill>
                <a:latin typeface="Montserrat Light"/>
                <a:ea typeface="Montserrat Light"/>
                <a:cs typeface="Montserrat Light"/>
                <a:sym typeface="Montserrat Light"/>
              </a:rPr>
              <a:t>01</a:t>
            </a:r>
            <a:endParaRPr sz="1100"/>
          </a:p>
        </p:txBody>
      </p:sp>
      <p:pic>
        <p:nvPicPr>
          <p:cNvPr id="119" name="Google Shape;119;p15"/>
          <p:cNvPicPr preferRelativeResize="0"/>
          <p:nvPr/>
        </p:nvPicPr>
        <p:blipFill>
          <a:blip r:embed="rId3">
            <a:alphaModFix/>
          </a:blip>
          <a:stretch>
            <a:fillRect/>
          </a:stretch>
        </p:blipFill>
        <p:spPr>
          <a:xfrm>
            <a:off x="0" y="-85725"/>
            <a:ext cx="9144000" cy="5229225"/>
          </a:xfrm>
          <a:prstGeom prst="rect">
            <a:avLst/>
          </a:prstGeom>
          <a:noFill/>
          <a:ln>
            <a:noFill/>
          </a:ln>
        </p:spPr>
      </p:pic>
      <p:grpSp>
        <p:nvGrpSpPr>
          <p:cNvPr id="120" name="Google Shape;120;p15"/>
          <p:cNvGrpSpPr/>
          <p:nvPr/>
        </p:nvGrpSpPr>
        <p:grpSpPr>
          <a:xfrm>
            <a:off x="3077779" y="241988"/>
            <a:ext cx="6866225" cy="1093435"/>
            <a:chOff x="4800600" y="826820"/>
            <a:chExt cx="5357541" cy="1457913"/>
          </a:xfrm>
        </p:grpSpPr>
        <p:sp>
          <p:nvSpPr>
            <p:cNvPr id="121" name="Google Shape;121;p15"/>
            <p:cNvSpPr/>
            <p:nvPr/>
          </p:nvSpPr>
          <p:spPr>
            <a:xfrm>
              <a:off x="6500541" y="826820"/>
              <a:ext cx="3657600" cy="609600"/>
            </a:xfrm>
            <a:prstGeom prst="rect">
              <a:avLst/>
            </a:prstGeom>
            <a:noFill/>
            <a:ln>
              <a:noFill/>
            </a:ln>
          </p:spPr>
          <p:txBody>
            <a:bodyPr anchorCtr="0" anchor="t" bIns="34275" lIns="68575" spcFirstLastPara="1" rIns="68575" wrap="square" tIns="34275">
              <a:noAutofit/>
            </a:bodyPr>
            <a:lstStyle/>
            <a:p>
              <a:pPr indent="0" lvl="0" marL="0" rtl="0" algn="l">
                <a:lnSpc>
                  <a:spcPct val="160000"/>
                </a:lnSpc>
                <a:spcBef>
                  <a:spcPts val="1400"/>
                </a:spcBef>
                <a:spcAft>
                  <a:spcPts val="0"/>
                </a:spcAft>
                <a:buClr>
                  <a:schemeClr val="dk1"/>
                </a:buClr>
                <a:buSzPts val="1100"/>
                <a:buFont typeface="Arial"/>
                <a:buNone/>
              </a:pPr>
              <a:r>
                <a:rPr lang="zh-CN" sz="3000">
                  <a:solidFill>
                    <a:srgbClr val="FFFFFF"/>
                  </a:solidFill>
                </a:rPr>
                <a:t>“Spirited Away” 2001</a:t>
              </a:r>
              <a:endParaRPr b="1" sz="1650">
                <a:solidFill>
                  <a:srgbClr val="0D0D0D"/>
                </a:solidFill>
                <a:highlight>
                  <a:srgbClr val="FFFFFF"/>
                </a:highlight>
                <a:latin typeface="Roboto"/>
                <a:ea typeface="Roboto"/>
                <a:cs typeface="Roboto"/>
                <a:sym typeface="Roboto"/>
              </a:endParaRPr>
            </a:p>
            <a:p>
              <a:pPr indent="0" lvl="0" marL="0" marR="0" rtl="0" algn="ctr">
                <a:lnSpc>
                  <a:spcPct val="100000"/>
                </a:lnSpc>
                <a:spcBef>
                  <a:spcPts val="400"/>
                </a:spcBef>
                <a:spcAft>
                  <a:spcPts val="0"/>
                </a:spcAft>
                <a:buClr>
                  <a:schemeClr val="lt1"/>
                </a:buClr>
                <a:buSzPts val="1400"/>
                <a:buFont typeface="Calibri"/>
                <a:buNone/>
              </a:pPr>
              <a:r>
                <a:t/>
              </a:r>
              <a:endParaRPr>
                <a:solidFill>
                  <a:srgbClr val="FFFFFF"/>
                </a:solidFill>
                <a:latin typeface="Calibri"/>
                <a:ea typeface="Calibri"/>
                <a:cs typeface="Calibri"/>
                <a:sym typeface="Calibri"/>
              </a:endParaRPr>
            </a:p>
          </p:txBody>
        </p:sp>
        <p:sp>
          <p:nvSpPr>
            <p:cNvPr id="122" name="Google Shape;122;p15"/>
            <p:cNvSpPr txBox="1"/>
            <p:nvPr/>
          </p:nvSpPr>
          <p:spPr>
            <a:xfrm>
              <a:off x="4800600" y="1966733"/>
              <a:ext cx="2895600" cy="31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Microsoft Yahei"/>
                <a:buNone/>
              </a:pPr>
              <a:r>
                <a:t/>
              </a:r>
              <a:endParaRPr sz="1100"/>
            </a:p>
          </p:txBody>
        </p:sp>
      </p:grpSp>
    </p:spTree>
  </p:cSld>
  <p:clrMapOvr>
    <a:masterClrMapping/>
  </p:clrMapOvr>
  <mc:AlternateContent>
    <mc:Choice Requires="p14">
      <p:transition spd="slow" p14:dur="15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sp>
        <p:nvSpPr>
          <p:cNvPr id="128" name="Google Shape;128;p16"/>
          <p:cNvSpPr txBox="1"/>
          <p:nvPr/>
        </p:nvSpPr>
        <p:spPr>
          <a:xfrm>
            <a:off x="2523899" y="590300"/>
            <a:ext cx="43089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3000"/>
              <a:buFont typeface="Arial"/>
              <a:buNone/>
            </a:pPr>
            <a:r>
              <a:rPr lang="zh-CN" sz="3000">
                <a:solidFill>
                  <a:srgbClr val="FFFFFF"/>
                </a:solidFill>
              </a:rPr>
              <a:t>What is Ghibli Style? </a:t>
            </a:r>
            <a:endParaRPr b="0" i="0" sz="3000" u="none" cap="none" strike="noStrike">
              <a:solidFill>
                <a:srgbClr val="FFFFFF"/>
              </a:solidFill>
              <a:latin typeface="Arial"/>
              <a:ea typeface="Arial"/>
              <a:cs typeface="Arial"/>
              <a:sym typeface="Arial"/>
            </a:endParaRPr>
          </a:p>
        </p:txBody>
      </p:sp>
      <p:sp>
        <p:nvSpPr>
          <p:cNvPr id="129" name="Google Shape;129;p16"/>
          <p:cNvSpPr txBox="1"/>
          <p:nvPr/>
        </p:nvSpPr>
        <p:spPr>
          <a:xfrm>
            <a:off x="1354330" y="699206"/>
            <a:ext cx="7695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2700"/>
              <a:buFont typeface="Montserrat Light"/>
              <a:buNone/>
            </a:pPr>
            <a:r>
              <a:rPr b="0" i="0" lang="zh-CN" sz="2700" u="none" cap="none" strike="noStrike">
                <a:solidFill>
                  <a:schemeClr val="lt1"/>
                </a:solidFill>
                <a:latin typeface="Montserrat Light"/>
                <a:ea typeface="Montserrat Light"/>
                <a:cs typeface="Montserrat Light"/>
                <a:sym typeface="Montserrat Light"/>
              </a:rPr>
              <a:t>01</a:t>
            </a:r>
            <a:endParaRPr sz="1100"/>
          </a:p>
        </p:txBody>
      </p:sp>
      <p:sp>
        <p:nvSpPr>
          <p:cNvPr id="130" name="Google Shape;130;p16"/>
          <p:cNvSpPr txBox="1"/>
          <p:nvPr/>
        </p:nvSpPr>
        <p:spPr>
          <a:xfrm>
            <a:off x="3077779" y="1096923"/>
            <a:ext cx="3711001"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Microsoft Yahei"/>
              <a:buNone/>
            </a:pPr>
            <a:r>
              <a:t/>
            </a:r>
            <a:endParaRPr sz="1100"/>
          </a:p>
        </p:txBody>
      </p:sp>
      <p:pic>
        <p:nvPicPr>
          <p:cNvPr id="131" name="Google Shape;131;p16"/>
          <p:cNvPicPr preferRelativeResize="0"/>
          <p:nvPr/>
        </p:nvPicPr>
        <p:blipFill>
          <a:blip r:embed="rId3">
            <a:alphaModFix/>
          </a:blip>
          <a:stretch>
            <a:fillRect/>
          </a:stretch>
        </p:blipFill>
        <p:spPr>
          <a:xfrm>
            <a:off x="-264850" y="0"/>
            <a:ext cx="9525006" cy="5143500"/>
          </a:xfrm>
          <a:prstGeom prst="rect">
            <a:avLst/>
          </a:prstGeom>
          <a:noFill/>
          <a:ln>
            <a:noFill/>
          </a:ln>
        </p:spPr>
      </p:pic>
      <p:sp>
        <p:nvSpPr>
          <p:cNvPr id="132" name="Google Shape;132;p16"/>
          <p:cNvSpPr/>
          <p:nvPr/>
        </p:nvSpPr>
        <p:spPr>
          <a:xfrm>
            <a:off x="3988800" y="242000"/>
            <a:ext cx="5155200" cy="457200"/>
          </a:xfrm>
          <a:prstGeom prst="rect">
            <a:avLst/>
          </a:prstGeom>
          <a:noFill/>
          <a:ln>
            <a:noFill/>
          </a:ln>
        </p:spPr>
        <p:txBody>
          <a:bodyPr anchorCtr="0" anchor="t" bIns="34275" lIns="68575" spcFirstLastPara="1" rIns="68575" wrap="square" tIns="34275">
            <a:noAutofit/>
          </a:bodyPr>
          <a:lstStyle/>
          <a:p>
            <a:pPr indent="0" lvl="0" marL="0" rtl="0" algn="l">
              <a:lnSpc>
                <a:spcPct val="160000"/>
              </a:lnSpc>
              <a:spcBef>
                <a:spcPts val="1400"/>
              </a:spcBef>
              <a:spcAft>
                <a:spcPts val="0"/>
              </a:spcAft>
              <a:buClr>
                <a:schemeClr val="dk1"/>
              </a:buClr>
              <a:buSzPts val="1100"/>
              <a:buFont typeface="Arial"/>
              <a:buNone/>
            </a:pPr>
            <a:r>
              <a:rPr lang="zh-CN" sz="3000">
                <a:solidFill>
                  <a:srgbClr val="FFFFFF"/>
                </a:solidFill>
              </a:rPr>
              <a:t>“Howl's Moving Castle” 2004</a:t>
            </a:r>
            <a:endParaRPr b="1" sz="1650">
              <a:solidFill>
                <a:srgbClr val="0D0D0D"/>
              </a:solidFill>
              <a:highlight>
                <a:srgbClr val="FFFFFF"/>
              </a:highlight>
              <a:latin typeface="Roboto"/>
              <a:ea typeface="Roboto"/>
              <a:cs typeface="Roboto"/>
              <a:sym typeface="Roboto"/>
            </a:endParaRPr>
          </a:p>
          <a:p>
            <a:pPr indent="0" lvl="0" marL="0" marR="0" rtl="0" algn="ctr">
              <a:lnSpc>
                <a:spcPct val="100000"/>
              </a:lnSpc>
              <a:spcBef>
                <a:spcPts val="400"/>
              </a:spcBef>
              <a:spcAft>
                <a:spcPts val="0"/>
              </a:spcAft>
              <a:buClr>
                <a:schemeClr val="lt1"/>
              </a:buClr>
              <a:buSzPts val="1400"/>
              <a:buFont typeface="Calibri"/>
              <a:buNone/>
            </a:pPr>
            <a:r>
              <a:t/>
            </a:r>
            <a:endParaRPr>
              <a:solidFill>
                <a:srgbClr val="FFFFFF"/>
              </a:solidFill>
              <a:latin typeface="Calibri"/>
              <a:ea typeface="Calibri"/>
              <a:cs typeface="Calibri"/>
              <a:sym typeface="Calibri"/>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 name="Shape 137"/>
        <p:cNvGrpSpPr/>
        <p:nvPr/>
      </p:nvGrpSpPr>
      <p:grpSpPr>
        <a:xfrm>
          <a:off x="0" y="0"/>
          <a:ext cx="0" cy="0"/>
          <a:chOff x="0" y="0"/>
          <a:chExt cx="0" cy="0"/>
        </a:xfrm>
      </p:grpSpPr>
      <p:sp>
        <p:nvSpPr>
          <p:cNvPr id="138" name="Google Shape;138;p17"/>
          <p:cNvSpPr txBox="1"/>
          <p:nvPr/>
        </p:nvSpPr>
        <p:spPr>
          <a:xfrm>
            <a:off x="2523899" y="590300"/>
            <a:ext cx="43089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3000"/>
              <a:buFont typeface="Arial"/>
              <a:buNone/>
            </a:pPr>
            <a:r>
              <a:rPr lang="zh-CN" sz="3000">
                <a:solidFill>
                  <a:srgbClr val="FFFFFF"/>
                </a:solidFill>
              </a:rPr>
              <a:t>What is Ghibli Style? </a:t>
            </a:r>
            <a:endParaRPr b="0" i="0" sz="3000" u="none" cap="none" strike="noStrike">
              <a:solidFill>
                <a:srgbClr val="FFFFFF"/>
              </a:solidFill>
              <a:latin typeface="Arial"/>
              <a:ea typeface="Arial"/>
              <a:cs typeface="Arial"/>
              <a:sym typeface="Arial"/>
            </a:endParaRPr>
          </a:p>
        </p:txBody>
      </p:sp>
      <p:sp>
        <p:nvSpPr>
          <p:cNvPr id="139" name="Google Shape;139;p17"/>
          <p:cNvSpPr txBox="1"/>
          <p:nvPr/>
        </p:nvSpPr>
        <p:spPr>
          <a:xfrm>
            <a:off x="1354330" y="699206"/>
            <a:ext cx="7695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2700"/>
              <a:buFont typeface="Montserrat Light"/>
              <a:buNone/>
            </a:pPr>
            <a:r>
              <a:rPr b="0" i="0" lang="zh-CN" sz="2700" u="none" cap="none" strike="noStrike">
                <a:solidFill>
                  <a:schemeClr val="lt1"/>
                </a:solidFill>
                <a:latin typeface="Montserrat Light"/>
                <a:ea typeface="Montserrat Light"/>
                <a:cs typeface="Montserrat Light"/>
                <a:sym typeface="Montserrat Light"/>
              </a:rPr>
              <a:t>01</a:t>
            </a:r>
            <a:endParaRPr sz="1100"/>
          </a:p>
        </p:txBody>
      </p:sp>
      <p:sp>
        <p:nvSpPr>
          <p:cNvPr id="140" name="Google Shape;140;p17"/>
          <p:cNvSpPr txBox="1"/>
          <p:nvPr/>
        </p:nvSpPr>
        <p:spPr>
          <a:xfrm>
            <a:off x="3077779" y="1096923"/>
            <a:ext cx="3711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Microsoft Yahei"/>
              <a:buNone/>
            </a:pPr>
            <a:r>
              <a:t/>
            </a:r>
            <a:endParaRPr sz="1100"/>
          </a:p>
        </p:txBody>
      </p:sp>
      <p:pic>
        <p:nvPicPr>
          <p:cNvPr id="141" name="Google Shape;141;p17"/>
          <p:cNvPicPr preferRelativeResize="0"/>
          <p:nvPr/>
        </p:nvPicPr>
        <p:blipFill>
          <a:blip r:embed="rId3">
            <a:alphaModFix/>
          </a:blip>
          <a:stretch>
            <a:fillRect/>
          </a:stretch>
        </p:blipFill>
        <p:spPr>
          <a:xfrm>
            <a:off x="0" y="1"/>
            <a:ext cx="9144001" cy="6095985"/>
          </a:xfrm>
          <a:prstGeom prst="rect">
            <a:avLst/>
          </a:prstGeom>
          <a:noFill/>
          <a:ln>
            <a:noFill/>
          </a:ln>
        </p:spPr>
      </p:pic>
      <p:sp>
        <p:nvSpPr>
          <p:cNvPr id="142" name="Google Shape;142;p17"/>
          <p:cNvSpPr/>
          <p:nvPr/>
        </p:nvSpPr>
        <p:spPr>
          <a:xfrm>
            <a:off x="4783375" y="242000"/>
            <a:ext cx="5155200" cy="457200"/>
          </a:xfrm>
          <a:prstGeom prst="rect">
            <a:avLst/>
          </a:prstGeom>
          <a:noFill/>
          <a:ln>
            <a:noFill/>
          </a:ln>
        </p:spPr>
        <p:txBody>
          <a:bodyPr anchorCtr="0" anchor="t" bIns="34275" lIns="68575" spcFirstLastPara="1" rIns="68575" wrap="square" tIns="34275">
            <a:noAutofit/>
          </a:bodyPr>
          <a:lstStyle/>
          <a:p>
            <a:pPr indent="0" lvl="0" marL="0" marR="0" rtl="0" algn="l">
              <a:lnSpc>
                <a:spcPct val="160000"/>
              </a:lnSpc>
              <a:spcBef>
                <a:spcPts val="1400"/>
              </a:spcBef>
              <a:spcAft>
                <a:spcPts val="400"/>
              </a:spcAft>
              <a:buClr>
                <a:schemeClr val="dk1"/>
              </a:buClr>
              <a:buSzPts val="1100"/>
              <a:buFont typeface="Arial"/>
              <a:buNone/>
            </a:pPr>
            <a:r>
              <a:rPr lang="zh-CN" sz="3000">
                <a:solidFill>
                  <a:srgbClr val="FFFFFF"/>
                </a:solidFill>
              </a:rPr>
              <a:t>“Castle in the Sky” 1986</a:t>
            </a:r>
            <a:endParaRPr>
              <a:solidFill>
                <a:srgbClr val="FFFFFF"/>
              </a:solidFill>
              <a:latin typeface="Calibri"/>
              <a:ea typeface="Calibri"/>
              <a:cs typeface="Calibri"/>
              <a:sym typeface="Calibri"/>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 name="Shape 147"/>
        <p:cNvGrpSpPr/>
        <p:nvPr/>
      </p:nvGrpSpPr>
      <p:grpSpPr>
        <a:xfrm>
          <a:off x="0" y="0"/>
          <a:ext cx="0" cy="0"/>
          <a:chOff x="0" y="0"/>
          <a:chExt cx="0" cy="0"/>
        </a:xfrm>
      </p:grpSpPr>
      <p:grpSp>
        <p:nvGrpSpPr>
          <p:cNvPr id="148" name="Google Shape;148;p18"/>
          <p:cNvGrpSpPr/>
          <p:nvPr/>
        </p:nvGrpSpPr>
        <p:grpSpPr>
          <a:xfrm>
            <a:off x="2637802" y="414409"/>
            <a:ext cx="3855034" cy="915965"/>
            <a:chOff x="3470555" y="1029333"/>
            <a:chExt cx="5140045" cy="1221287"/>
          </a:xfrm>
        </p:grpSpPr>
        <p:sp>
          <p:nvSpPr>
            <p:cNvPr id="149" name="Google Shape;149;p18"/>
            <p:cNvSpPr/>
            <p:nvPr/>
          </p:nvSpPr>
          <p:spPr>
            <a:xfrm>
              <a:off x="4267200" y="1270753"/>
              <a:ext cx="3657600" cy="609600"/>
            </a:xfrm>
            <a:prstGeom prst="rect">
              <a:avLst/>
            </a:prstGeom>
            <a:solidFill>
              <a:srgbClr val="FC5B02"/>
            </a:solidFill>
            <a:ln cap="flat" cmpd="sng" w="25400">
              <a:solidFill>
                <a:srgbClr val="FC5B0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150" name="Google Shape;150;p18"/>
            <p:cNvPicPr preferRelativeResize="0"/>
            <p:nvPr/>
          </p:nvPicPr>
          <p:blipFill rotWithShape="1">
            <a:blip r:embed="rId3">
              <a:alphaModFix/>
            </a:blip>
            <a:srcRect b="0" l="0" r="0" t="0"/>
            <a:stretch/>
          </p:blipFill>
          <p:spPr>
            <a:xfrm>
              <a:off x="3470555" y="1816059"/>
              <a:ext cx="1045528" cy="434561"/>
            </a:xfrm>
            <a:prstGeom prst="rect">
              <a:avLst/>
            </a:prstGeom>
            <a:noFill/>
            <a:ln>
              <a:noFill/>
            </a:ln>
          </p:spPr>
        </p:pic>
        <p:pic>
          <p:nvPicPr>
            <p:cNvPr id="151" name="Google Shape;151;p18"/>
            <p:cNvPicPr preferRelativeResize="0"/>
            <p:nvPr/>
          </p:nvPicPr>
          <p:blipFill rotWithShape="1">
            <a:blip r:embed="rId3">
              <a:alphaModFix/>
            </a:blip>
            <a:srcRect b="0" l="0" r="0" t="0"/>
            <a:stretch/>
          </p:blipFill>
          <p:spPr>
            <a:xfrm>
              <a:off x="7565072" y="1029333"/>
              <a:ext cx="1045528" cy="434561"/>
            </a:xfrm>
            <a:prstGeom prst="rect">
              <a:avLst/>
            </a:prstGeom>
            <a:noFill/>
            <a:ln>
              <a:noFill/>
            </a:ln>
          </p:spPr>
        </p:pic>
      </p:grpSp>
      <p:sp>
        <p:nvSpPr>
          <p:cNvPr id="152" name="Google Shape;152;p18"/>
          <p:cNvSpPr txBox="1"/>
          <p:nvPr/>
        </p:nvSpPr>
        <p:spPr>
          <a:xfrm>
            <a:off x="3464875" y="598150"/>
            <a:ext cx="22437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3000"/>
              <a:buFont typeface="Arial"/>
              <a:buNone/>
            </a:pPr>
            <a:r>
              <a:rPr lang="zh-CN" sz="3000">
                <a:solidFill>
                  <a:srgbClr val="FFFFFF"/>
                </a:solidFill>
              </a:rPr>
              <a:t>Contribution</a:t>
            </a:r>
            <a:endParaRPr b="0" i="0" sz="3000" u="none" cap="none" strike="noStrike">
              <a:solidFill>
                <a:srgbClr val="FFFFFF"/>
              </a:solidFill>
              <a:latin typeface="Arial"/>
              <a:ea typeface="Arial"/>
              <a:cs typeface="Arial"/>
              <a:sym typeface="Arial"/>
            </a:endParaRPr>
          </a:p>
        </p:txBody>
      </p:sp>
      <p:sp>
        <p:nvSpPr>
          <p:cNvPr id="153" name="Google Shape;153;p18"/>
          <p:cNvSpPr txBox="1"/>
          <p:nvPr/>
        </p:nvSpPr>
        <p:spPr>
          <a:xfrm>
            <a:off x="2385899" y="1554485"/>
            <a:ext cx="265200" cy="1993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12500"/>
              <a:buFont typeface="Calibri"/>
              <a:buNone/>
            </a:pPr>
            <a:r>
              <a:t/>
            </a:r>
            <a:endParaRPr b="0" i="0" sz="12500" u="none" cap="none" strike="noStrike">
              <a:solidFill>
                <a:srgbClr val="FFFFFF"/>
              </a:solidFill>
              <a:latin typeface="Arial"/>
              <a:ea typeface="Arial"/>
              <a:cs typeface="Arial"/>
              <a:sym typeface="Arial"/>
            </a:endParaRPr>
          </a:p>
        </p:txBody>
      </p:sp>
      <p:sp>
        <p:nvSpPr>
          <p:cNvPr id="154" name="Google Shape;154;p18"/>
          <p:cNvSpPr/>
          <p:nvPr/>
        </p:nvSpPr>
        <p:spPr>
          <a:xfrm>
            <a:off x="92600" y="1554475"/>
            <a:ext cx="6117600" cy="26835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t/>
            </a:r>
            <a:endParaRPr sz="1600"/>
          </a:p>
          <a:p>
            <a:pPr indent="-330200" lvl="0" marL="457200" rtl="0" algn="just">
              <a:lnSpc>
                <a:spcPct val="93999"/>
              </a:lnSpc>
              <a:spcBef>
                <a:spcPts val="600"/>
              </a:spcBef>
              <a:spcAft>
                <a:spcPts val="0"/>
              </a:spcAft>
              <a:buClr>
                <a:schemeClr val="dk1"/>
              </a:buClr>
              <a:buSzPts val="1600"/>
              <a:buAutoNum type="arabicPeriod"/>
            </a:pPr>
            <a:r>
              <a:rPr lang="zh-CN" sz="1600">
                <a:solidFill>
                  <a:schemeClr val="dk1"/>
                </a:solidFill>
              </a:rPr>
              <a:t>Data Collection, Implement NST model - Yang Song</a:t>
            </a:r>
            <a:endParaRPr sz="1600">
              <a:solidFill>
                <a:schemeClr val="dk1"/>
              </a:solidFill>
            </a:endParaRPr>
          </a:p>
          <a:p>
            <a:pPr indent="0" lvl="0" marL="457200" rtl="0" algn="just">
              <a:lnSpc>
                <a:spcPct val="93999"/>
              </a:lnSpc>
              <a:spcBef>
                <a:spcPts val="600"/>
              </a:spcBef>
              <a:spcAft>
                <a:spcPts val="0"/>
              </a:spcAft>
              <a:buNone/>
            </a:pPr>
            <a:r>
              <a:t/>
            </a:r>
            <a:endParaRPr sz="1600">
              <a:solidFill>
                <a:schemeClr val="dk1"/>
              </a:solidFill>
            </a:endParaRPr>
          </a:p>
          <a:p>
            <a:pPr indent="-330200" lvl="0" marL="457200" rtl="0" algn="just">
              <a:lnSpc>
                <a:spcPct val="93999"/>
              </a:lnSpc>
              <a:spcBef>
                <a:spcPts val="600"/>
              </a:spcBef>
              <a:spcAft>
                <a:spcPts val="0"/>
              </a:spcAft>
              <a:buClr>
                <a:schemeClr val="dk1"/>
              </a:buClr>
              <a:buSzPts val="1600"/>
              <a:buAutoNum type="arabicPeriod"/>
            </a:pPr>
            <a:r>
              <a:rPr lang="zh-CN" sz="1600">
                <a:solidFill>
                  <a:schemeClr val="dk1"/>
                </a:solidFill>
              </a:rPr>
              <a:t>Designing the Generator and Discriminator - Yu Gu</a:t>
            </a:r>
            <a:endParaRPr sz="1600">
              <a:solidFill>
                <a:schemeClr val="dk1"/>
              </a:solidFill>
            </a:endParaRPr>
          </a:p>
          <a:p>
            <a:pPr indent="0" lvl="0" marL="457200" rtl="0" algn="just">
              <a:lnSpc>
                <a:spcPct val="93999"/>
              </a:lnSpc>
              <a:spcBef>
                <a:spcPts val="600"/>
              </a:spcBef>
              <a:spcAft>
                <a:spcPts val="0"/>
              </a:spcAft>
              <a:buNone/>
            </a:pPr>
            <a:r>
              <a:t/>
            </a:r>
            <a:endParaRPr sz="1600">
              <a:solidFill>
                <a:schemeClr val="dk1"/>
              </a:solidFill>
            </a:endParaRPr>
          </a:p>
          <a:p>
            <a:pPr indent="-330200" lvl="0" marL="457200" rtl="0" algn="just">
              <a:lnSpc>
                <a:spcPct val="93999"/>
              </a:lnSpc>
              <a:spcBef>
                <a:spcPts val="600"/>
              </a:spcBef>
              <a:spcAft>
                <a:spcPts val="0"/>
              </a:spcAft>
              <a:buClr>
                <a:schemeClr val="dk1"/>
              </a:buClr>
              <a:buSzPts val="1600"/>
              <a:buAutoNum type="arabicPeriod"/>
            </a:pPr>
            <a:r>
              <a:rPr lang="zh-CN" sz="1600">
                <a:solidFill>
                  <a:schemeClr val="dk1"/>
                </a:solidFill>
              </a:rPr>
              <a:t>Loss function, code for training and testing - Shihao Piao</a:t>
            </a:r>
            <a:endParaRPr sz="1600">
              <a:solidFill>
                <a:schemeClr val="dk1"/>
              </a:solidFill>
            </a:endParaRPr>
          </a:p>
          <a:p>
            <a:pPr indent="0" lvl="0" marL="457200" rtl="0" algn="just">
              <a:lnSpc>
                <a:spcPct val="93999"/>
              </a:lnSpc>
              <a:spcBef>
                <a:spcPts val="600"/>
              </a:spcBef>
              <a:spcAft>
                <a:spcPts val="0"/>
              </a:spcAft>
              <a:buNone/>
            </a:pPr>
            <a:r>
              <a:t/>
            </a:r>
            <a:endParaRPr sz="1600">
              <a:solidFill>
                <a:schemeClr val="dk1"/>
              </a:solidFill>
            </a:endParaRPr>
          </a:p>
          <a:p>
            <a:pPr indent="-330200" lvl="0" marL="457200" rtl="0" algn="just">
              <a:lnSpc>
                <a:spcPct val="93999"/>
              </a:lnSpc>
              <a:spcBef>
                <a:spcPts val="600"/>
              </a:spcBef>
              <a:spcAft>
                <a:spcPts val="0"/>
              </a:spcAft>
              <a:buClr>
                <a:schemeClr val="dk1"/>
              </a:buClr>
              <a:buSzPts val="1600"/>
              <a:buAutoNum type="arabicPeriod"/>
            </a:pPr>
            <a:r>
              <a:rPr lang="zh-CN" sz="1600">
                <a:solidFill>
                  <a:schemeClr val="dk1"/>
                </a:solidFill>
              </a:rPr>
              <a:t>Train and finetune the model, Numerical test - Xuwen Shuai</a:t>
            </a:r>
            <a:endParaRPr sz="1600">
              <a:solidFill>
                <a:schemeClr val="dk1"/>
              </a:solidFill>
            </a:endParaRPr>
          </a:p>
          <a:p>
            <a:pPr indent="0" lvl="0" marL="0" marR="0" rtl="0" algn="l">
              <a:lnSpc>
                <a:spcPct val="150000"/>
              </a:lnSpc>
              <a:spcBef>
                <a:spcPts val="0"/>
              </a:spcBef>
              <a:spcAft>
                <a:spcPts val="0"/>
              </a:spcAft>
              <a:buNone/>
            </a:pPr>
            <a:r>
              <a:t/>
            </a:r>
            <a:endParaRPr sz="1100"/>
          </a:p>
        </p:txBody>
      </p:sp>
      <p:pic>
        <p:nvPicPr>
          <p:cNvPr id="155" name="Google Shape;155;p18"/>
          <p:cNvPicPr preferRelativeResize="0"/>
          <p:nvPr/>
        </p:nvPicPr>
        <p:blipFill rotWithShape="1">
          <a:blip r:embed="rId4">
            <a:alphaModFix/>
          </a:blip>
          <a:srcRect b="0" l="10399" r="15317" t="26594"/>
          <a:stretch/>
        </p:blipFill>
        <p:spPr>
          <a:xfrm>
            <a:off x="6210200" y="1605750"/>
            <a:ext cx="2632850" cy="3248125"/>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grpSp>
        <p:nvGrpSpPr>
          <p:cNvPr id="161" name="Google Shape;161;p19"/>
          <p:cNvGrpSpPr/>
          <p:nvPr/>
        </p:nvGrpSpPr>
        <p:grpSpPr>
          <a:xfrm>
            <a:off x="2637802" y="414409"/>
            <a:ext cx="3855034" cy="915965"/>
            <a:chOff x="3470555" y="1029333"/>
            <a:chExt cx="5140045" cy="1221287"/>
          </a:xfrm>
        </p:grpSpPr>
        <p:sp>
          <p:nvSpPr>
            <p:cNvPr id="162" name="Google Shape;162;p19"/>
            <p:cNvSpPr/>
            <p:nvPr/>
          </p:nvSpPr>
          <p:spPr>
            <a:xfrm>
              <a:off x="4267200" y="1270753"/>
              <a:ext cx="3657600" cy="609600"/>
            </a:xfrm>
            <a:prstGeom prst="rect">
              <a:avLst/>
            </a:prstGeom>
            <a:solidFill>
              <a:srgbClr val="FC5B02"/>
            </a:solidFill>
            <a:ln cap="flat" cmpd="sng" w="25400">
              <a:solidFill>
                <a:srgbClr val="FC5B0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163" name="Google Shape;163;p19"/>
            <p:cNvPicPr preferRelativeResize="0"/>
            <p:nvPr/>
          </p:nvPicPr>
          <p:blipFill rotWithShape="1">
            <a:blip r:embed="rId3">
              <a:alphaModFix/>
            </a:blip>
            <a:srcRect b="0" l="0" r="0" t="0"/>
            <a:stretch/>
          </p:blipFill>
          <p:spPr>
            <a:xfrm>
              <a:off x="3470555" y="1816059"/>
              <a:ext cx="1045528" cy="434561"/>
            </a:xfrm>
            <a:prstGeom prst="rect">
              <a:avLst/>
            </a:prstGeom>
            <a:noFill/>
            <a:ln>
              <a:noFill/>
            </a:ln>
          </p:spPr>
        </p:pic>
        <p:pic>
          <p:nvPicPr>
            <p:cNvPr id="164" name="Google Shape;164;p19"/>
            <p:cNvPicPr preferRelativeResize="0"/>
            <p:nvPr/>
          </p:nvPicPr>
          <p:blipFill rotWithShape="1">
            <a:blip r:embed="rId3">
              <a:alphaModFix/>
            </a:blip>
            <a:srcRect b="0" l="0" r="0" t="0"/>
            <a:stretch/>
          </p:blipFill>
          <p:spPr>
            <a:xfrm>
              <a:off x="7565072" y="1029333"/>
              <a:ext cx="1045528" cy="434561"/>
            </a:xfrm>
            <a:prstGeom prst="rect">
              <a:avLst/>
            </a:prstGeom>
            <a:noFill/>
            <a:ln>
              <a:noFill/>
            </a:ln>
          </p:spPr>
        </p:pic>
      </p:grpSp>
      <p:sp>
        <p:nvSpPr>
          <p:cNvPr id="165" name="Google Shape;165;p19"/>
          <p:cNvSpPr txBox="1"/>
          <p:nvPr/>
        </p:nvSpPr>
        <p:spPr>
          <a:xfrm>
            <a:off x="3201554" y="581150"/>
            <a:ext cx="4695000" cy="423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3000"/>
              <a:buFont typeface="Arial"/>
              <a:buNone/>
            </a:pPr>
            <a:r>
              <a:rPr lang="zh-CN" sz="2300">
                <a:solidFill>
                  <a:srgbClr val="FFFFFF"/>
                </a:solidFill>
              </a:rPr>
              <a:t>Problem Description</a:t>
            </a:r>
            <a:endParaRPr b="0" i="0" sz="2300" u="none" cap="none" strike="noStrike">
              <a:solidFill>
                <a:srgbClr val="FFFFFF"/>
              </a:solidFill>
              <a:latin typeface="Arial"/>
              <a:ea typeface="Arial"/>
              <a:cs typeface="Arial"/>
              <a:sym typeface="Arial"/>
            </a:endParaRPr>
          </a:p>
        </p:txBody>
      </p:sp>
      <p:sp>
        <p:nvSpPr>
          <p:cNvPr id="166" name="Google Shape;166;p19"/>
          <p:cNvSpPr txBox="1"/>
          <p:nvPr/>
        </p:nvSpPr>
        <p:spPr>
          <a:xfrm>
            <a:off x="2385899" y="1554485"/>
            <a:ext cx="265200" cy="1993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12500"/>
              <a:buFont typeface="Calibri"/>
              <a:buNone/>
            </a:pPr>
            <a:r>
              <a:t/>
            </a:r>
            <a:endParaRPr b="0" i="0" sz="12500" u="none" cap="none" strike="noStrike">
              <a:solidFill>
                <a:srgbClr val="FFFFFF"/>
              </a:solidFill>
              <a:latin typeface="Arial"/>
              <a:ea typeface="Arial"/>
              <a:cs typeface="Arial"/>
              <a:sym typeface="Arial"/>
            </a:endParaRPr>
          </a:p>
        </p:txBody>
      </p:sp>
      <p:sp>
        <p:nvSpPr>
          <p:cNvPr id="167" name="Google Shape;167;p19"/>
          <p:cNvSpPr txBox="1"/>
          <p:nvPr/>
        </p:nvSpPr>
        <p:spPr>
          <a:xfrm>
            <a:off x="1354330" y="699206"/>
            <a:ext cx="7695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2700"/>
              <a:buFont typeface="Montserrat Light"/>
              <a:buNone/>
            </a:pPr>
            <a:r>
              <a:rPr b="0" i="0" lang="zh-CN" sz="2700" u="none" cap="none" strike="noStrike">
                <a:solidFill>
                  <a:schemeClr val="lt1"/>
                </a:solidFill>
                <a:latin typeface="Montserrat Light"/>
                <a:ea typeface="Montserrat Light"/>
                <a:cs typeface="Montserrat Light"/>
                <a:sym typeface="Montserrat Light"/>
              </a:rPr>
              <a:t>01</a:t>
            </a:r>
            <a:endParaRPr sz="1100"/>
          </a:p>
        </p:txBody>
      </p:sp>
      <p:sp>
        <p:nvSpPr>
          <p:cNvPr id="168" name="Google Shape;168;p19"/>
          <p:cNvSpPr/>
          <p:nvPr/>
        </p:nvSpPr>
        <p:spPr>
          <a:xfrm>
            <a:off x="155345" y="1819744"/>
            <a:ext cx="5788500" cy="14136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zh-CN" sz="1500">
                <a:solidFill>
                  <a:schemeClr val="dk1"/>
                </a:solidFill>
              </a:rPr>
              <a:t>Learning Task: CycleGAN, landscape to Ghibli style</a:t>
            </a:r>
            <a:endParaRPr sz="1500">
              <a:solidFill>
                <a:schemeClr val="dk1"/>
              </a:solidFill>
            </a:endParaRPr>
          </a:p>
          <a:p>
            <a:pPr indent="0" lvl="0" marL="0" marR="0" rtl="0" algn="l">
              <a:lnSpc>
                <a:spcPct val="150000"/>
              </a:lnSpc>
              <a:spcBef>
                <a:spcPts val="0"/>
              </a:spcBef>
              <a:spcAft>
                <a:spcPts val="0"/>
              </a:spcAft>
              <a:buNone/>
            </a:pPr>
            <a:r>
              <a:rPr lang="zh-CN" sz="1500">
                <a:solidFill>
                  <a:schemeClr val="dk1"/>
                </a:solidFill>
              </a:rPr>
              <a:t>Dataset: trainX(1800), trainY(900),testX(160),testY(30)</a:t>
            </a:r>
            <a:endParaRPr sz="1500">
              <a:solidFill>
                <a:schemeClr val="dk1"/>
              </a:solidFill>
            </a:endParaRPr>
          </a:p>
          <a:p>
            <a:pPr indent="0" lvl="0" marL="0" marR="0" rtl="0" algn="l">
              <a:lnSpc>
                <a:spcPct val="150000"/>
              </a:lnSpc>
              <a:spcBef>
                <a:spcPts val="0"/>
              </a:spcBef>
              <a:spcAft>
                <a:spcPts val="0"/>
              </a:spcAft>
              <a:buNone/>
            </a:pPr>
            <a:r>
              <a:rPr lang="zh-CN" sz="1500">
                <a:solidFill>
                  <a:schemeClr val="dk1"/>
                </a:solidFill>
              </a:rPr>
              <a:t>Reference: </a:t>
            </a:r>
            <a:r>
              <a:rPr lang="zh-CN" sz="1500">
                <a:solidFill>
                  <a:srgbClr val="7F7F7F"/>
                </a:solidFill>
              </a:rPr>
              <a:t> </a:t>
            </a:r>
            <a:r>
              <a:rPr lang="zh-CN" sz="1200">
                <a:solidFill>
                  <a:schemeClr val="dk1"/>
                </a:solidFill>
                <a:highlight>
                  <a:srgbClr val="FFFFFF"/>
                </a:highlight>
              </a:rPr>
              <a:t>“Unpaired image-to-image translation using cycle-consistent adversarial networks.” </a:t>
            </a:r>
            <a:r>
              <a:rPr lang="zh-CN" sz="1200">
                <a:solidFill>
                  <a:schemeClr val="dk1"/>
                </a:solidFill>
                <a:highlight>
                  <a:srgbClr val="FFFFFF"/>
                </a:highlight>
              </a:rPr>
              <a:t>Zhu, J. Y., Park, T., Isola, P., &amp; Efros, A. A. (2017). </a:t>
            </a:r>
            <a:r>
              <a:rPr lang="zh-CN" sz="1200">
                <a:solidFill>
                  <a:schemeClr val="dk1"/>
                </a:solidFill>
                <a:highlight>
                  <a:srgbClr val="FFFFFF"/>
                </a:highlight>
              </a:rPr>
              <a:t> </a:t>
            </a:r>
            <a:endParaRPr sz="12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Clr>
                <a:schemeClr val="dk1"/>
              </a:buClr>
              <a:buSzPts val="1100"/>
              <a:buFont typeface="Arial"/>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Clr>
                <a:schemeClr val="dk1"/>
              </a:buClr>
              <a:buSzPts val="1100"/>
              <a:buFont typeface="Arial"/>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Clr>
                <a:schemeClr val="dk1"/>
              </a:buClr>
              <a:buSzPts val="1100"/>
              <a:buFont typeface="Arial"/>
              <a:buNone/>
            </a:pPr>
            <a:r>
              <a:rPr lang="zh-CN" sz="1100">
                <a:solidFill>
                  <a:schemeClr val="dk1"/>
                </a:solidFill>
              </a:rPr>
              <a:t>		</a:t>
            </a:r>
            <a:endParaRPr sz="1100">
              <a:solidFill>
                <a:schemeClr val="dk1"/>
              </a:solidFill>
            </a:endParaRPr>
          </a:p>
          <a:p>
            <a:pPr indent="0" lvl="0" marL="0" marR="0" rtl="0" algn="l">
              <a:lnSpc>
                <a:spcPct val="150000"/>
              </a:lnSpc>
              <a:spcBef>
                <a:spcPts val="0"/>
              </a:spcBef>
              <a:spcAft>
                <a:spcPts val="0"/>
              </a:spcAft>
              <a:buNone/>
            </a:pPr>
            <a:r>
              <a:t/>
            </a:r>
            <a:endParaRPr sz="1500">
              <a:solidFill>
                <a:srgbClr val="7F7F7F"/>
              </a:solidFill>
              <a:latin typeface="Microsoft Yahei"/>
              <a:ea typeface="Microsoft Yahei"/>
              <a:cs typeface="Microsoft Yahei"/>
              <a:sym typeface="Microsoft Yahei"/>
            </a:endParaRPr>
          </a:p>
        </p:txBody>
      </p:sp>
      <p:pic>
        <p:nvPicPr>
          <p:cNvPr id="169" name="Google Shape;169;p19"/>
          <p:cNvPicPr preferRelativeResize="0"/>
          <p:nvPr/>
        </p:nvPicPr>
        <p:blipFill rotWithShape="1">
          <a:blip r:embed="rId4">
            <a:alphaModFix/>
          </a:blip>
          <a:srcRect b="0" l="0" r="49667" t="0"/>
          <a:stretch/>
        </p:blipFill>
        <p:spPr>
          <a:xfrm>
            <a:off x="5604319" y="1554475"/>
            <a:ext cx="3121024" cy="3105150"/>
          </a:xfrm>
          <a:prstGeom prst="rect">
            <a:avLst/>
          </a:prstGeom>
          <a:noFill/>
          <a:ln>
            <a:noFill/>
          </a:ln>
        </p:spPr>
      </p:pic>
      <p:pic>
        <p:nvPicPr>
          <p:cNvPr id="170" name="Google Shape;170;p19"/>
          <p:cNvPicPr preferRelativeResize="0"/>
          <p:nvPr/>
        </p:nvPicPr>
        <p:blipFill>
          <a:blip r:embed="rId5">
            <a:alphaModFix/>
          </a:blip>
          <a:stretch>
            <a:fillRect/>
          </a:stretch>
        </p:blipFill>
        <p:spPr>
          <a:xfrm>
            <a:off x="230450" y="3133825"/>
            <a:ext cx="2213200" cy="1801950"/>
          </a:xfrm>
          <a:prstGeom prst="rect">
            <a:avLst/>
          </a:prstGeom>
          <a:noFill/>
          <a:ln>
            <a:noFill/>
          </a:ln>
        </p:spPr>
      </p:pic>
      <p:pic>
        <p:nvPicPr>
          <p:cNvPr id="171" name="Google Shape;171;p19"/>
          <p:cNvPicPr preferRelativeResize="0"/>
          <p:nvPr/>
        </p:nvPicPr>
        <p:blipFill>
          <a:blip r:embed="rId6">
            <a:alphaModFix/>
          </a:blip>
          <a:stretch>
            <a:fillRect/>
          </a:stretch>
        </p:blipFill>
        <p:spPr>
          <a:xfrm>
            <a:off x="2651100" y="3133825"/>
            <a:ext cx="2213201" cy="1801949"/>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grpSp>
        <p:nvGrpSpPr>
          <p:cNvPr id="177" name="Google Shape;177;p20"/>
          <p:cNvGrpSpPr/>
          <p:nvPr/>
        </p:nvGrpSpPr>
        <p:grpSpPr>
          <a:xfrm>
            <a:off x="2637802" y="414409"/>
            <a:ext cx="3855034" cy="964190"/>
            <a:chOff x="3470555" y="1029333"/>
            <a:chExt cx="5140045" cy="1285587"/>
          </a:xfrm>
        </p:grpSpPr>
        <p:sp>
          <p:nvSpPr>
            <p:cNvPr id="178" name="Google Shape;178;p20"/>
            <p:cNvSpPr/>
            <p:nvPr/>
          </p:nvSpPr>
          <p:spPr>
            <a:xfrm>
              <a:off x="4267200" y="1270753"/>
              <a:ext cx="3657600" cy="609600"/>
            </a:xfrm>
            <a:prstGeom prst="rect">
              <a:avLst/>
            </a:prstGeom>
            <a:solidFill>
              <a:srgbClr val="FC5B02"/>
            </a:solidFill>
            <a:ln cap="flat" cmpd="sng" w="25400">
              <a:solidFill>
                <a:srgbClr val="FC5B0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179" name="Google Shape;179;p20"/>
            <p:cNvPicPr preferRelativeResize="0"/>
            <p:nvPr/>
          </p:nvPicPr>
          <p:blipFill rotWithShape="1">
            <a:blip r:embed="rId3">
              <a:alphaModFix/>
            </a:blip>
            <a:srcRect b="0" l="0" r="0" t="0"/>
            <a:stretch/>
          </p:blipFill>
          <p:spPr>
            <a:xfrm>
              <a:off x="3470555" y="1880359"/>
              <a:ext cx="1045528" cy="434561"/>
            </a:xfrm>
            <a:prstGeom prst="rect">
              <a:avLst/>
            </a:prstGeom>
            <a:noFill/>
            <a:ln>
              <a:noFill/>
            </a:ln>
          </p:spPr>
        </p:pic>
        <p:pic>
          <p:nvPicPr>
            <p:cNvPr id="180" name="Google Shape;180;p20"/>
            <p:cNvPicPr preferRelativeResize="0"/>
            <p:nvPr/>
          </p:nvPicPr>
          <p:blipFill rotWithShape="1">
            <a:blip r:embed="rId3">
              <a:alphaModFix/>
            </a:blip>
            <a:srcRect b="0" l="0" r="0" t="0"/>
            <a:stretch/>
          </p:blipFill>
          <p:spPr>
            <a:xfrm>
              <a:off x="7565072" y="1029333"/>
              <a:ext cx="1045528" cy="434561"/>
            </a:xfrm>
            <a:prstGeom prst="rect">
              <a:avLst/>
            </a:prstGeom>
            <a:noFill/>
            <a:ln>
              <a:noFill/>
            </a:ln>
          </p:spPr>
        </p:pic>
      </p:grpSp>
      <p:sp>
        <p:nvSpPr>
          <p:cNvPr id="181" name="Google Shape;181;p20"/>
          <p:cNvSpPr txBox="1"/>
          <p:nvPr/>
        </p:nvSpPr>
        <p:spPr>
          <a:xfrm>
            <a:off x="3346152" y="633575"/>
            <a:ext cx="3437700" cy="423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3000"/>
              <a:buFont typeface="Arial"/>
              <a:buNone/>
            </a:pPr>
            <a:r>
              <a:rPr lang="zh-CN" sz="2300">
                <a:solidFill>
                  <a:srgbClr val="FFFFFF"/>
                </a:solidFill>
              </a:rPr>
              <a:t>Model Architecture</a:t>
            </a:r>
            <a:endParaRPr b="0" i="0" sz="2300" u="none" cap="none" strike="noStrike">
              <a:solidFill>
                <a:srgbClr val="FFFFFF"/>
              </a:solidFill>
              <a:latin typeface="Arial"/>
              <a:ea typeface="Arial"/>
              <a:cs typeface="Arial"/>
              <a:sym typeface="Arial"/>
            </a:endParaRPr>
          </a:p>
        </p:txBody>
      </p:sp>
      <p:sp>
        <p:nvSpPr>
          <p:cNvPr id="182" name="Google Shape;182;p20"/>
          <p:cNvSpPr txBox="1"/>
          <p:nvPr/>
        </p:nvSpPr>
        <p:spPr>
          <a:xfrm>
            <a:off x="2385899" y="1554485"/>
            <a:ext cx="265200" cy="1993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12500"/>
              <a:buFont typeface="Calibri"/>
              <a:buNone/>
            </a:pPr>
            <a:r>
              <a:t/>
            </a:r>
            <a:endParaRPr b="0" i="0" sz="12500" u="none" cap="none" strike="noStrike">
              <a:solidFill>
                <a:srgbClr val="FFFFFF"/>
              </a:solidFill>
              <a:latin typeface="Arial"/>
              <a:ea typeface="Arial"/>
              <a:cs typeface="Arial"/>
              <a:sym typeface="Arial"/>
            </a:endParaRPr>
          </a:p>
        </p:txBody>
      </p:sp>
      <p:sp>
        <p:nvSpPr>
          <p:cNvPr id="183" name="Google Shape;183;p20"/>
          <p:cNvSpPr txBox="1"/>
          <p:nvPr/>
        </p:nvSpPr>
        <p:spPr>
          <a:xfrm>
            <a:off x="628800" y="1618575"/>
            <a:ext cx="18345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solidFill>
                  <a:schemeClr val="dk1"/>
                </a:solidFill>
                <a:latin typeface="Calibri"/>
                <a:ea typeface="Calibri"/>
                <a:cs typeface="Calibri"/>
                <a:sym typeface="Calibri"/>
              </a:rPr>
              <a:t>CycleGAN</a:t>
            </a:r>
            <a:endParaRPr sz="2400">
              <a:solidFill>
                <a:schemeClr val="dk1"/>
              </a:solidFill>
              <a:latin typeface="Calibri"/>
              <a:ea typeface="Calibri"/>
              <a:cs typeface="Calibri"/>
              <a:sym typeface="Calibri"/>
            </a:endParaRPr>
          </a:p>
        </p:txBody>
      </p:sp>
      <p:sp>
        <p:nvSpPr>
          <p:cNvPr id="184" name="Google Shape;184;p20"/>
          <p:cNvSpPr txBox="1"/>
          <p:nvPr/>
        </p:nvSpPr>
        <p:spPr>
          <a:xfrm>
            <a:off x="3654750" y="1618575"/>
            <a:ext cx="18345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solidFill>
                  <a:schemeClr val="dk1"/>
                </a:solidFill>
                <a:latin typeface="Calibri"/>
                <a:ea typeface="Calibri"/>
                <a:cs typeface="Calibri"/>
                <a:sym typeface="Calibri"/>
              </a:rPr>
              <a:t>Generator</a:t>
            </a:r>
            <a:endParaRPr sz="2400">
              <a:solidFill>
                <a:schemeClr val="dk1"/>
              </a:solidFill>
              <a:latin typeface="Calibri"/>
              <a:ea typeface="Calibri"/>
              <a:cs typeface="Calibri"/>
              <a:sym typeface="Calibri"/>
            </a:endParaRPr>
          </a:p>
        </p:txBody>
      </p:sp>
      <p:sp>
        <p:nvSpPr>
          <p:cNvPr id="185" name="Google Shape;185;p20"/>
          <p:cNvSpPr txBox="1"/>
          <p:nvPr/>
        </p:nvSpPr>
        <p:spPr>
          <a:xfrm>
            <a:off x="6238813" y="1618575"/>
            <a:ext cx="22254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solidFill>
                  <a:schemeClr val="dk1"/>
                </a:solidFill>
                <a:latin typeface="Calibri"/>
                <a:ea typeface="Calibri"/>
                <a:cs typeface="Calibri"/>
                <a:sym typeface="Calibri"/>
              </a:rPr>
              <a:t>Discriminator</a:t>
            </a:r>
            <a:endParaRPr sz="2400">
              <a:solidFill>
                <a:schemeClr val="dk1"/>
              </a:solidFill>
              <a:latin typeface="Calibri"/>
              <a:ea typeface="Calibri"/>
              <a:cs typeface="Calibri"/>
              <a:sym typeface="Calibri"/>
            </a:endParaRPr>
          </a:p>
        </p:txBody>
      </p:sp>
      <p:pic>
        <p:nvPicPr>
          <p:cNvPr id="186" name="Google Shape;186;p20"/>
          <p:cNvPicPr preferRelativeResize="0"/>
          <p:nvPr/>
        </p:nvPicPr>
        <p:blipFill>
          <a:blip r:embed="rId4">
            <a:alphaModFix/>
          </a:blip>
          <a:stretch>
            <a:fillRect/>
          </a:stretch>
        </p:blipFill>
        <p:spPr>
          <a:xfrm>
            <a:off x="0" y="2262759"/>
            <a:ext cx="2592900" cy="1747191"/>
          </a:xfrm>
          <a:prstGeom prst="rect">
            <a:avLst/>
          </a:prstGeom>
          <a:noFill/>
          <a:ln>
            <a:noFill/>
          </a:ln>
        </p:spPr>
      </p:pic>
      <p:pic>
        <p:nvPicPr>
          <p:cNvPr id="187" name="Google Shape;187;p20"/>
          <p:cNvPicPr preferRelativeResize="0"/>
          <p:nvPr/>
        </p:nvPicPr>
        <p:blipFill>
          <a:blip r:embed="rId5">
            <a:alphaModFix/>
          </a:blip>
          <a:stretch>
            <a:fillRect/>
          </a:stretch>
        </p:blipFill>
        <p:spPr>
          <a:xfrm>
            <a:off x="2651100" y="2262753"/>
            <a:ext cx="3437699" cy="1815972"/>
          </a:xfrm>
          <a:prstGeom prst="rect">
            <a:avLst/>
          </a:prstGeom>
          <a:noFill/>
          <a:ln>
            <a:noFill/>
          </a:ln>
        </p:spPr>
      </p:pic>
      <p:pic>
        <p:nvPicPr>
          <p:cNvPr id="188" name="Google Shape;188;p20"/>
          <p:cNvPicPr preferRelativeResize="0"/>
          <p:nvPr/>
        </p:nvPicPr>
        <p:blipFill>
          <a:blip r:embed="rId6">
            <a:alphaModFix/>
          </a:blip>
          <a:stretch>
            <a:fillRect/>
          </a:stretch>
        </p:blipFill>
        <p:spPr>
          <a:xfrm>
            <a:off x="6097716" y="2262750"/>
            <a:ext cx="2918509" cy="1747201"/>
          </a:xfrm>
          <a:prstGeom prst="rect">
            <a:avLst/>
          </a:prstGeom>
          <a:noFill/>
          <a:ln>
            <a:noFill/>
          </a:ln>
        </p:spPr>
      </p:pic>
      <p:sp>
        <p:nvSpPr>
          <p:cNvPr id="189" name="Google Shape;189;p20"/>
          <p:cNvSpPr txBox="1"/>
          <p:nvPr/>
        </p:nvSpPr>
        <p:spPr>
          <a:xfrm>
            <a:off x="409250" y="4343600"/>
            <a:ext cx="38550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solidFill>
                  <a:schemeClr val="dk1"/>
                </a:solidFill>
                <a:latin typeface="Calibri"/>
                <a:ea typeface="Calibri"/>
                <a:cs typeface="Calibri"/>
                <a:sym typeface="Calibri"/>
              </a:rPr>
              <a:t>Chanllenges: Training</a:t>
            </a:r>
            <a:endParaRPr sz="2400">
              <a:solidFill>
                <a:schemeClr val="dk1"/>
              </a:solidFill>
              <a:latin typeface="Calibri"/>
              <a:ea typeface="Calibri"/>
              <a:cs typeface="Calibri"/>
              <a:sym typeface="Calibri"/>
            </a:endParaRPr>
          </a:p>
        </p:txBody>
      </p:sp>
      <p:sp>
        <p:nvSpPr>
          <p:cNvPr id="190" name="Google Shape;190;p20"/>
          <p:cNvSpPr txBox="1"/>
          <p:nvPr/>
        </p:nvSpPr>
        <p:spPr>
          <a:xfrm>
            <a:off x="4870825" y="4362800"/>
            <a:ext cx="41454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CN" sz="800">
                <a:solidFill>
                  <a:schemeClr val="dk1"/>
                </a:solidFill>
                <a:highlight>
                  <a:schemeClr val="lt1"/>
                </a:highlight>
              </a:rPr>
              <a:t>“Unpaired image-to-image translation using cycle-consistent adversarial networks.” Zhu, J. Y., Park, T., Isola, P., &amp; Efros, A. A. (2017). </a:t>
            </a:r>
            <a:endParaRPr sz="1000"/>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grpSp>
        <p:nvGrpSpPr>
          <p:cNvPr id="196" name="Google Shape;196;p21"/>
          <p:cNvGrpSpPr/>
          <p:nvPr/>
        </p:nvGrpSpPr>
        <p:grpSpPr>
          <a:xfrm>
            <a:off x="2651164" y="414409"/>
            <a:ext cx="3841671" cy="968390"/>
            <a:chOff x="3488372" y="1029333"/>
            <a:chExt cx="5122228" cy="1291187"/>
          </a:xfrm>
        </p:grpSpPr>
        <p:sp>
          <p:nvSpPr>
            <p:cNvPr id="197" name="Google Shape;197;p21"/>
            <p:cNvSpPr/>
            <p:nvPr/>
          </p:nvSpPr>
          <p:spPr>
            <a:xfrm>
              <a:off x="4267200" y="1270753"/>
              <a:ext cx="3657600" cy="609600"/>
            </a:xfrm>
            <a:prstGeom prst="rect">
              <a:avLst/>
            </a:prstGeom>
            <a:solidFill>
              <a:srgbClr val="FC5B02"/>
            </a:solidFill>
            <a:ln cap="flat" cmpd="sng" w="25400">
              <a:solidFill>
                <a:srgbClr val="FC5B0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198" name="Google Shape;198;p21"/>
            <p:cNvPicPr preferRelativeResize="0"/>
            <p:nvPr/>
          </p:nvPicPr>
          <p:blipFill rotWithShape="1">
            <a:blip r:embed="rId3">
              <a:alphaModFix/>
            </a:blip>
            <a:srcRect b="0" l="0" r="0" t="0"/>
            <a:stretch/>
          </p:blipFill>
          <p:spPr>
            <a:xfrm>
              <a:off x="3488372" y="1885959"/>
              <a:ext cx="1045528" cy="434561"/>
            </a:xfrm>
            <a:prstGeom prst="rect">
              <a:avLst/>
            </a:prstGeom>
            <a:noFill/>
            <a:ln>
              <a:noFill/>
            </a:ln>
          </p:spPr>
        </p:pic>
        <p:pic>
          <p:nvPicPr>
            <p:cNvPr id="199" name="Google Shape;199;p21"/>
            <p:cNvPicPr preferRelativeResize="0"/>
            <p:nvPr/>
          </p:nvPicPr>
          <p:blipFill rotWithShape="1">
            <a:blip r:embed="rId3">
              <a:alphaModFix/>
            </a:blip>
            <a:srcRect b="0" l="0" r="0" t="0"/>
            <a:stretch/>
          </p:blipFill>
          <p:spPr>
            <a:xfrm>
              <a:off x="7565072" y="1029333"/>
              <a:ext cx="1045528" cy="434561"/>
            </a:xfrm>
            <a:prstGeom prst="rect">
              <a:avLst/>
            </a:prstGeom>
            <a:noFill/>
            <a:ln>
              <a:noFill/>
            </a:ln>
          </p:spPr>
        </p:pic>
      </p:grpSp>
      <p:sp>
        <p:nvSpPr>
          <p:cNvPr id="200" name="Google Shape;200;p21"/>
          <p:cNvSpPr txBox="1"/>
          <p:nvPr/>
        </p:nvSpPr>
        <p:spPr>
          <a:xfrm>
            <a:off x="3522877" y="613975"/>
            <a:ext cx="35232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3000"/>
              <a:buFont typeface="Arial"/>
              <a:buNone/>
            </a:pPr>
            <a:r>
              <a:rPr lang="zh-CN" sz="2500">
                <a:solidFill>
                  <a:srgbClr val="FFFFFF"/>
                </a:solidFill>
              </a:rPr>
              <a:t>Loss Function</a:t>
            </a:r>
            <a:endParaRPr b="0" i="0" sz="2500" u="none" cap="none" strike="noStrike">
              <a:solidFill>
                <a:srgbClr val="FFFFFF"/>
              </a:solidFill>
              <a:latin typeface="Arial"/>
              <a:ea typeface="Arial"/>
              <a:cs typeface="Arial"/>
              <a:sym typeface="Arial"/>
            </a:endParaRPr>
          </a:p>
        </p:txBody>
      </p:sp>
      <p:grpSp>
        <p:nvGrpSpPr>
          <p:cNvPr id="201" name="Google Shape;201;p21"/>
          <p:cNvGrpSpPr/>
          <p:nvPr/>
        </p:nvGrpSpPr>
        <p:grpSpPr>
          <a:xfrm>
            <a:off x="4664060" y="2735227"/>
            <a:ext cx="3890559" cy="638775"/>
            <a:chOff x="6218746" y="2210710"/>
            <a:chExt cx="5187412" cy="851700"/>
          </a:xfrm>
        </p:grpSpPr>
        <p:sp>
          <p:nvSpPr>
            <p:cNvPr id="202" name="Google Shape;202;p21"/>
            <p:cNvSpPr/>
            <p:nvPr/>
          </p:nvSpPr>
          <p:spPr>
            <a:xfrm flipH="1">
              <a:off x="6240093" y="2210710"/>
              <a:ext cx="5165700" cy="851700"/>
            </a:xfrm>
            <a:prstGeom prst="homePlate">
              <a:avLst>
                <a:gd fmla="val 44182" name="adj"/>
              </a:avLst>
            </a:prstGeom>
            <a:noFill/>
            <a:ln cap="flat" cmpd="sng" w="28575">
              <a:solidFill>
                <a:srgbClr val="D4663B"/>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1" sz="1500">
                <a:solidFill>
                  <a:schemeClr val="dk1"/>
                </a:solidFill>
                <a:latin typeface="Arial"/>
                <a:ea typeface="Arial"/>
                <a:cs typeface="Arial"/>
                <a:sym typeface="Arial"/>
              </a:endParaRPr>
            </a:p>
          </p:txBody>
        </p:sp>
        <p:grpSp>
          <p:nvGrpSpPr>
            <p:cNvPr id="203" name="Google Shape;203;p21"/>
            <p:cNvGrpSpPr/>
            <p:nvPr/>
          </p:nvGrpSpPr>
          <p:grpSpPr>
            <a:xfrm>
              <a:off x="7288098" y="2267135"/>
              <a:ext cx="4118060" cy="717316"/>
              <a:chOff x="7620698" y="311532"/>
              <a:chExt cx="3898201" cy="717316"/>
            </a:xfrm>
          </p:grpSpPr>
          <p:sp>
            <p:nvSpPr>
              <p:cNvPr id="204" name="Google Shape;204;p21"/>
              <p:cNvSpPr txBox="1"/>
              <p:nvPr/>
            </p:nvSpPr>
            <p:spPr>
              <a:xfrm flipH="1">
                <a:off x="7620698" y="672448"/>
                <a:ext cx="3898200" cy="3564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150000"/>
                  </a:lnSpc>
                  <a:spcBef>
                    <a:spcPts val="0"/>
                  </a:spcBef>
                  <a:spcAft>
                    <a:spcPts val="0"/>
                  </a:spcAft>
                  <a:buClr>
                    <a:schemeClr val="dk1"/>
                  </a:buClr>
                  <a:buSzPts val="275"/>
                  <a:buFont typeface="Arial"/>
                  <a:buNone/>
                </a:pPr>
                <a:r>
                  <a:rPr lang="zh-CN" sz="4700">
                    <a:solidFill>
                      <a:schemeClr val="dk1"/>
                    </a:solidFill>
                  </a:rPr>
                  <a:t>let image t</a:t>
                </a:r>
                <a:r>
                  <a:rPr lang="zh-CN" sz="4600">
                    <a:solidFill>
                      <a:srgbClr val="0E101A"/>
                    </a:solidFill>
                    <a:highlight>
                      <a:srgbClr val="FFFFFF"/>
                    </a:highlight>
                  </a:rPr>
                  <a:t>o be similar to the original</a:t>
                </a:r>
                <a:endParaRPr sz="4600">
                  <a:solidFill>
                    <a:srgbClr val="0E101A"/>
                  </a:solidFill>
                  <a:highlight>
                    <a:srgbClr val="FFFFFF"/>
                  </a:highlight>
                </a:endParaRPr>
              </a:p>
              <a:p>
                <a:pPr indent="0" lvl="0" marL="0" rtl="0" algn="l">
                  <a:lnSpc>
                    <a:spcPct val="115000"/>
                  </a:lnSpc>
                  <a:spcBef>
                    <a:spcPts val="0"/>
                  </a:spcBef>
                  <a:spcAft>
                    <a:spcPts val="0"/>
                  </a:spcAft>
                  <a:buClr>
                    <a:schemeClr val="dk1"/>
                  </a:buClr>
                  <a:buSzPct val="100000"/>
                  <a:buFont typeface="Arial"/>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Clr>
                    <a:schemeClr val="dk1"/>
                  </a:buClr>
                  <a:buSzPct val="100000"/>
                  <a:buFont typeface="Arial"/>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Clr>
                    <a:schemeClr val="dk1"/>
                  </a:buClr>
                  <a:buSzPct val="100000"/>
                  <a:buFont typeface="Arial"/>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Clr>
                    <a:schemeClr val="dk1"/>
                  </a:buClr>
                  <a:buSzPct val="100000"/>
                  <a:buFont typeface="Arial"/>
                  <a:buNone/>
                </a:pPr>
                <a:r>
                  <a:rPr lang="zh-CN" sz="1100">
                    <a:solidFill>
                      <a:schemeClr val="dk1"/>
                    </a:solidFill>
                  </a:rPr>
                  <a:t>		</a:t>
                </a:r>
                <a:endParaRPr sz="1100">
                  <a:solidFill>
                    <a:schemeClr val="dk1"/>
                  </a:solidFill>
                </a:endParaRPr>
              </a:p>
              <a:p>
                <a:pPr indent="0" lvl="0" marL="0" marR="0" rtl="0" algn="l">
                  <a:lnSpc>
                    <a:spcPct val="150000"/>
                  </a:lnSpc>
                  <a:spcBef>
                    <a:spcPts val="0"/>
                  </a:spcBef>
                  <a:spcAft>
                    <a:spcPts val="0"/>
                  </a:spcAft>
                  <a:buNone/>
                </a:pPr>
                <a:r>
                  <a:t/>
                </a:r>
                <a:endParaRPr sz="800">
                  <a:solidFill>
                    <a:schemeClr val="dk1"/>
                  </a:solidFill>
                </a:endParaRPr>
              </a:p>
            </p:txBody>
          </p:sp>
          <p:sp>
            <p:nvSpPr>
              <p:cNvPr id="205" name="Google Shape;205;p21"/>
              <p:cNvSpPr/>
              <p:nvPr/>
            </p:nvSpPr>
            <p:spPr>
              <a:xfrm flipH="1">
                <a:off x="7620699" y="311532"/>
                <a:ext cx="3898200" cy="3609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1" lang="zh-CN">
                    <a:solidFill>
                      <a:schemeClr val="dk1"/>
                    </a:solidFill>
                  </a:rPr>
                  <a:t>Cycle Consistency Loss</a:t>
                </a:r>
                <a:endParaRPr sz="1100"/>
              </a:p>
            </p:txBody>
          </p:sp>
        </p:grpSp>
        <p:sp>
          <p:nvSpPr>
            <p:cNvPr id="206" name="Google Shape;206;p21"/>
            <p:cNvSpPr/>
            <p:nvPr/>
          </p:nvSpPr>
          <p:spPr>
            <a:xfrm rot="5400000">
              <a:off x="6286909" y="2142548"/>
              <a:ext cx="851600" cy="987926"/>
            </a:xfrm>
            <a:custGeom>
              <a:rect b="b" l="l" r="r" t="t"/>
              <a:pathLst>
                <a:path extrusionOk="0" h="13157" w="10000">
                  <a:moveTo>
                    <a:pt x="0" y="0"/>
                  </a:moveTo>
                  <a:lnTo>
                    <a:pt x="10000" y="0"/>
                  </a:lnTo>
                  <a:lnTo>
                    <a:pt x="10000" y="8000"/>
                  </a:lnTo>
                  <a:lnTo>
                    <a:pt x="4801" y="13157"/>
                  </a:lnTo>
                  <a:lnTo>
                    <a:pt x="0" y="8000"/>
                  </a:lnTo>
                  <a:lnTo>
                    <a:pt x="0" y="0"/>
                  </a:lnTo>
                  <a:close/>
                </a:path>
              </a:pathLst>
            </a:custGeom>
            <a:solidFill>
              <a:srgbClr val="FC5B0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207" name="Google Shape;207;p21"/>
          <p:cNvGrpSpPr/>
          <p:nvPr/>
        </p:nvGrpSpPr>
        <p:grpSpPr>
          <a:xfrm>
            <a:off x="4664060" y="3812446"/>
            <a:ext cx="3890559" cy="638775"/>
            <a:chOff x="6218746" y="2210710"/>
            <a:chExt cx="5187412" cy="851700"/>
          </a:xfrm>
        </p:grpSpPr>
        <p:sp>
          <p:nvSpPr>
            <p:cNvPr id="208" name="Google Shape;208;p21"/>
            <p:cNvSpPr/>
            <p:nvPr/>
          </p:nvSpPr>
          <p:spPr>
            <a:xfrm flipH="1">
              <a:off x="6240093" y="2210710"/>
              <a:ext cx="5165700" cy="851700"/>
            </a:xfrm>
            <a:prstGeom prst="homePlate">
              <a:avLst>
                <a:gd fmla="val 44182" name="adj"/>
              </a:avLst>
            </a:prstGeom>
            <a:noFill/>
            <a:ln cap="flat" cmpd="sng" w="28575">
              <a:solidFill>
                <a:srgbClr val="D4663B"/>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1" sz="1500">
                <a:solidFill>
                  <a:schemeClr val="dk1"/>
                </a:solidFill>
                <a:latin typeface="Arial"/>
                <a:ea typeface="Arial"/>
                <a:cs typeface="Arial"/>
                <a:sym typeface="Arial"/>
              </a:endParaRPr>
            </a:p>
          </p:txBody>
        </p:sp>
        <p:grpSp>
          <p:nvGrpSpPr>
            <p:cNvPr id="209" name="Google Shape;209;p21"/>
            <p:cNvGrpSpPr/>
            <p:nvPr/>
          </p:nvGrpSpPr>
          <p:grpSpPr>
            <a:xfrm>
              <a:off x="7288098" y="2267135"/>
              <a:ext cx="4118060" cy="717316"/>
              <a:chOff x="7620698" y="311532"/>
              <a:chExt cx="3898201" cy="717316"/>
            </a:xfrm>
          </p:grpSpPr>
          <p:sp>
            <p:nvSpPr>
              <p:cNvPr id="210" name="Google Shape;210;p21"/>
              <p:cNvSpPr txBox="1"/>
              <p:nvPr/>
            </p:nvSpPr>
            <p:spPr>
              <a:xfrm flipH="1">
                <a:off x="7620698" y="672448"/>
                <a:ext cx="3898200" cy="3564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150000"/>
                  </a:lnSpc>
                  <a:spcBef>
                    <a:spcPts val="0"/>
                  </a:spcBef>
                  <a:spcAft>
                    <a:spcPts val="0"/>
                  </a:spcAft>
                  <a:buSzPct val="100000"/>
                  <a:buNone/>
                </a:pPr>
                <a:r>
                  <a:rPr lang="zh-CN" sz="1100">
                    <a:solidFill>
                      <a:schemeClr val="dk1"/>
                    </a:solidFill>
                  </a:rPr>
                  <a:t>		 	 	 		</a:t>
                </a:r>
                <a:r>
                  <a:rPr lang="zh-CN" sz="4600">
                    <a:solidFill>
                      <a:srgbClr val="0E101A"/>
                    </a:solidFill>
                    <a:highlight>
                      <a:srgbClr val="FFFFFF"/>
                    </a:highlight>
                  </a:rPr>
                  <a:t>helps the generator to be an identity function </a:t>
                </a:r>
                <a:endParaRPr sz="4600">
                  <a:solidFill>
                    <a:srgbClr val="0E101A"/>
                  </a:solidFill>
                  <a:highlight>
                    <a:srgbClr val="FFFFFF"/>
                  </a:highlight>
                </a:endParaRPr>
              </a:p>
              <a:p>
                <a:pPr indent="0" lvl="0" marL="0" rtl="0" algn="l">
                  <a:lnSpc>
                    <a:spcPct val="115000"/>
                  </a:lnSpc>
                  <a:spcBef>
                    <a:spcPts val="0"/>
                  </a:spcBef>
                  <a:spcAft>
                    <a:spcPts val="0"/>
                  </a:spcAft>
                  <a:buClr>
                    <a:schemeClr val="dk1"/>
                  </a:buClr>
                  <a:buSzPct val="100000"/>
                  <a:buFont typeface="Arial"/>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Clr>
                    <a:schemeClr val="dk1"/>
                  </a:buClr>
                  <a:buSzPct val="100000"/>
                  <a:buFont typeface="Arial"/>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Clr>
                    <a:schemeClr val="dk1"/>
                  </a:buClr>
                  <a:buSzPct val="100000"/>
                  <a:buFont typeface="Arial"/>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Clr>
                    <a:schemeClr val="dk1"/>
                  </a:buClr>
                  <a:buSzPct val="100000"/>
                  <a:buFont typeface="Arial"/>
                  <a:buNone/>
                </a:pPr>
                <a:r>
                  <a:rPr lang="zh-CN" sz="1100">
                    <a:solidFill>
                      <a:schemeClr val="dk1"/>
                    </a:solidFill>
                  </a:rPr>
                  <a:t>		</a:t>
                </a:r>
                <a:endParaRPr sz="1100">
                  <a:solidFill>
                    <a:schemeClr val="dk1"/>
                  </a:solidFill>
                </a:endParaRPr>
              </a:p>
              <a:p>
                <a:pPr indent="0" lvl="0" marL="0" marR="0" rtl="0" algn="l">
                  <a:lnSpc>
                    <a:spcPct val="150000"/>
                  </a:lnSpc>
                  <a:spcBef>
                    <a:spcPts val="0"/>
                  </a:spcBef>
                  <a:spcAft>
                    <a:spcPts val="0"/>
                  </a:spcAft>
                  <a:buNone/>
                </a:pPr>
                <a:r>
                  <a:t/>
                </a:r>
                <a:endParaRPr sz="800">
                  <a:solidFill>
                    <a:schemeClr val="dk1"/>
                  </a:solidFill>
                </a:endParaRPr>
              </a:p>
            </p:txBody>
          </p:sp>
          <p:sp>
            <p:nvSpPr>
              <p:cNvPr id="211" name="Google Shape;211;p21"/>
              <p:cNvSpPr/>
              <p:nvPr/>
            </p:nvSpPr>
            <p:spPr>
              <a:xfrm flipH="1">
                <a:off x="7620699" y="311532"/>
                <a:ext cx="3898200" cy="3609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1" lang="zh-CN">
                    <a:solidFill>
                      <a:schemeClr val="dk1"/>
                    </a:solidFill>
                  </a:rPr>
                  <a:t>Identity Loss</a:t>
                </a:r>
                <a:endParaRPr sz="1100"/>
              </a:p>
            </p:txBody>
          </p:sp>
        </p:grpSp>
        <p:sp>
          <p:nvSpPr>
            <p:cNvPr id="212" name="Google Shape;212;p21"/>
            <p:cNvSpPr/>
            <p:nvPr/>
          </p:nvSpPr>
          <p:spPr>
            <a:xfrm rot="5400000">
              <a:off x="6286909" y="2142548"/>
              <a:ext cx="851600" cy="987926"/>
            </a:xfrm>
            <a:custGeom>
              <a:rect b="b" l="l" r="r" t="t"/>
              <a:pathLst>
                <a:path extrusionOk="0" h="13157" w="10000">
                  <a:moveTo>
                    <a:pt x="0" y="0"/>
                  </a:moveTo>
                  <a:lnTo>
                    <a:pt x="10000" y="0"/>
                  </a:lnTo>
                  <a:lnTo>
                    <a:pt x="10000" y="8000"/>
                  </a:lnTo>
                  <a:lnTo>
                    <a:pt x="4801" y="13157"/>
                  </a:lnTo>
                  <a:lnTo>
                    <a:pt x="0" y="8000"/>
                  </a:lnTo>
                  <a:lnTo>
                    <a:pt x="0" y="0"/>
                  </a:lnTo>
                  <a:close/>
                </a:path>
              </a:pathLst>
            </a:custGeom>
            <a:solidFill>
              <a:srgbClr val="FC5B0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3" name="Google Shape;213;p21"/>
            <p:cNvSpPr/>
            <p:nvPr/>
          </p:nvSpPr>
          <p:spPr>
            <a:xfrm>
              <a:off x="6597846" y="2412942"/>
              <a:ext cx="447837" cy="447148"/>
            </a:xfrm>
            <a:custGeom>
              <a:rect b="b" l="l" r="r" t="t"/>
              <a:pathLst>
                <a:path extrusionOk="0" h="3934" w="3934">
                  <a:moveTo>
                    <a:pt x="3845" y="89"/>
                  </a:moveTo>
                  <a:lnTo>
                    <a:pt x="2313" y="0"/>
                  </a:lnTo>
                  <a:lnTo>
                    <a:pt x="0" y="2313"/>
                  </a:lnTo>
                  <a:lnTo>
                    <a:pt x="1621" y="3934"/>
                  </a:lnTo>
                  <a:lnTo>
                    <a:pt x="3934" y="1621"/>
                  </a:lnTo>
                  <a:lnTo>
                    <a:pt x="3845" y="89"/>
                  </a:lnTo>
                  <a:close/>
                  <a:moveTo>
                    <a:pt x="3343" y="1001"/>
                  </a:moveTo>
                  <a:cubicBezTo>
                    <a:pt x="3230" y="1115"/>
                    <a:pt x="3046" y="1115"/>
                    <a:pt x="2933" y="1001"/>
                  </a:cubicBezTo>
                  <a:cubicBezTo>
                    <a:pt x="2820" y="888"/>
                    <a:pt x="2820" y="705"/>
                    <a:pt x="2933" y="591"/>
                  </a:cubicBezTo>
                  <a:cubicBezTo>
                    <a:pt x="3046" y="478"/>
                    <a:pt x="3230" y="478"/>
                    <a:pt x="3343" y="591"/>
                  </a:cubicBezTo>
                  <a:cubicBezTo>
                    <a:pt x="3456" y="705"/>
                    <a:pt x="3456" y="888"/>
                    <a:pt x="3343" y="100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214" name="Google Shape;214;p21"/>
          <p:cNvSpPr/>
          <p:nvPr/>
        </p:nvSpPr>
        <p:spPr>
          <a:xfrm>
            <a:off x="4948384" y="2886945"/>
            <a:ext cx="335875" cy="335364"/>
          </a:xfrm>
          <a:custGeom>
            <a:rect b="b" l="l" r="r" t="t"/>
            <a:pathLst>
              <a:path extrusionOk="0" h="3934" w="3934">
                <a:moveTo>
                  <a:pt x="3845" y="89"/>
                </a:moveTo>
                <a:lnTo>
                  <a:pt x="2313" y="0"/>
                </a:lnTo>
                <a:lnTo>
                  <a:pt x="0" y="2313"/>
                </a:lnTo>
                <a:lnTo>
                  <a:pt x="1621" y="3934"/>
                </a:lnTo>
                <a:lnTo>
                  <a:pt x="3934" y="1621"/>
                </a:lnTo>
                <a:lnTo>
                  <a:pt x="3845" y="89"/>
                </a:lnTo>
                <a:close/>
                <a:moveTo>
                  <a:pt x="3343" y="1001"/>
                </a:moveTo>
                <a:cubicBezTo>
                  <a:pt x="3230" y="1115"/>
                  <a:pt x="3046" y="1115"/>
                  <a:pt x="2933" y="1001"/>
                </a:cubicBezTo>
                <a:cubicBezTo>
                  <a:pt x="2820" y="888"/>
                  <a:pt x="2820" y="705"/>
                  <a:pt x="2933" y="591"/>
                </a:cubicBezTo>
                <a:cubicBezTo>
                  <a:pt x="3046" y="478"/>
                  <a:pt x="3230" y="478"/>
                  <a:pt x="3343" y="591"/>
                </a:cubicBezTo>
                <a:cubicBezTo>
                  <a:pt x="3456" y="705"/>
                  <a:pt x="3456" y="888"/>
                  <a:pt x="3343" y="100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5" name="Google Shape;215;p21"/>
          <p:cNvSpPr/>
          <p:nvPr/>
        </p:nvSpPr>
        <p:spPr>
          <a:xfrm>
            <a:off x="4948372" y="1809733"/>
            <a:ext cx="335875" cy="335364"/>
          </a:xfrm>
          <a:custGeom>
            <a:rect b="b" l="l" r="r" t="t"/>
            <a:pathLst>
              <a:path extrusionOk="0" h="3934" w="3934">
                <a:moveTo>
                  <a:pt x="3845" y="89"/>
                </a:moveTo>
                <a:lnTo>
                  <a:pt x="2313" y="0"/>
                </a:lnTo>
                <a:lnTo>
                  <a:pt x="0" y="2313"/>
                </a:lnTo>
                <a:lnTo>
                  <a:pt x="1621" y="3934"/>
                </a:lnTo>
                <a:lnTo>
                  <a:pt x="3934" y="1621"/>
                </a:lnTo>
                <a:lnTo>
                  <a:pt x="3845" y="89"/>
                </a:lnTo>
                <a:close/>
                <a:moveTo>
                  <a:pt x="3343" y="1001"/>
                </a:moveTo>
                <a:cubicBezTo>
                  <a:pt x="3230" y="1115"/>
                  <a:pt x="3046" y="1115"/>
                  <a:pt x="2933" y="1001"/>
                </a:cubicBezTo>
                <a:cubicBezTo>
                  <a:pt x="2820" y="888"/>
                  <a:pt x="2820" y="705"/>
                  <a:pt x="2933" y="591"/>
                </a:cubicBezTo>
                <a:cubicBezTo>
                  <a:pt x="3046" y="478"/>
                  <a:pt x="3230" y="478"/>
                  <a:pt x="3343" y="591"/>
                </a:cubicBezTo>
                <a:cubicBezTo>
                  <a:pt x="3456" y="705"/>
                  <a:pt x="3456" y="888"/>
                  <a:pt x="3343" y="100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216" name="Google Shape;216;p21"/>
          <p:cNvGrpSpPr/>
          <p:nvPr/>
        </p:nvGrpSpPr>
        <p:grpSpPr>
          <a:xfrm>
            <a:off x="4664060" y="1739627"/>
            <a:ext cx="3890559" cy="638775"/>
            <a:chOff x="6218746" y="2210710"/>
            <a:chExt cx="5187412" cy="851700"/>
          </a:xfrm>
        </p:grpSpPr>
        <p:sp>
          <p:nvSpPr>
            <p:cNvPr id="217" name="Google Shape;217;p21"/>
            <p:cNvSpPr/>
            <p:nvPr/>
          </p:nvSpPr>
          <p:spPr>
            <a:xfrm flipH="1">
              <a:off x="6240093" y="2210710"/>
              <a:ext cx="5165700" cy="851700"/>
            </a:xfrm>
            <a:prstGeom prst="homePlate">
              <a:avLst>
                <a:gd fmla="val 44182" name="adj"/>
              </a:avLst>
            </a:prstGeom>
            <a:noFill/>
            <a:ln cap="flat" cmpd="sng" w="28575">
              <a:solidFill>
                <a:srgbClr val="D4663B"/>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1" sz="1500">
                <a:solidFill>
                  <a:schemeClr val="dk1"/>
                </a:solidFill>
                <a:latin typeface="Arial"/>
                <a:ea typeface="Arial"/>
                <a:cs typeface="Arial"/>
                <a:sym typeface="Arial"/>
              </a:endParaRPr>
            </a:p>
          </p:txBody>
        </p:sp>
        <p:grpSp>
          <p:nvGrpSpPr>
            <p:cNvPr id="218" name="Google Shape;218;p21"/>
            <p:cNvGrpSpPr/>
            <p:nvPr/>
          </p:nvGrpSpPr>
          <p:grpSpPr>
            <a:xfrm>
              <a:off x="7288098" y="2267135"/>
              <a:ext cx="4118060" cy="717316"/>
              <a:chOff x="7620698" y="311532"/>
              <a:chExt cx="3898201" cy="717316"/>
            </a:xfrm>
          </p:grpSpPr>
          <p:sp>
            <p:nvSpPr>
              <p:cNvPr id="219" name="Google Shape;219;p21"/>
              <p:cNvSpPr txBox="1"/>
              <p:nvPr/>
            </p:nvSpPr>
            <p:spPr>
              <a:xfrm flipH="1">
                <a:off x="7620698" y="672448"/>
                <a:ext cx="3898200" cy="3564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150000"/>
                  </a:lnSpc>
                  <a:spcBef>
                    <a:spcPts val="0"/>
                  </a:spcBef>
                  <a:spcAft>
                    <a:spcPts val="0"/>
                  </a:spcAft>
                  <a:buSzPct val="100000"/>
                  <a:buNone/>
                </a:pPr>
                <a:r>
                  <a:rPr lang="zh-CN" sz="1100">
                    <a:solidFill>
                      <a:schemeClr val="dk1"/>
                    </a:solidFill>
                  </a:rPr>
                  <a:t>		 	 	 		</a:t>
                </a:r>
                <a:r>
                  <a:rPr lang="zh-CN" sz="5000">
                    <a:solidFill>
                      <a:srgbClr val="0E101A"/>
                    </a:solidFill>
                    <a:highlight>
                      <a:srgbClr val="FFFFFF"/>
                    </a:highlight>
                  </a:rPr>
                  <a:t>ability to fool discriminator </a:t>
                </a:r>
                <a:endParaRPr sz="5000">
                  <a:solidFill>
                    <a:srgbClr val="0E101A"/>
                  </a:solidFill>
                  <a:highlight>
                    <a:srgbClr val="FFFFFF"/>
                  </a:highlight>
                </a:endParaRPr>
              </a:p>
              <a:p>
                <a:pPr indent="0" lvl="0" marL="0" rtl="0" algn="l">
                  <a:lnSpc>
                    <a:spcPct val="115000"/>
                  </a:lnSpc>
                  <a:spcBef>
                    <a:spcPts val="0"/>
                  </a:spcBef>
                  <a:spcAft>
                    <a:spcPts val="0"/>
                  </a:spcAft>
                  <a:buSzPct val="100000"/>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SzPct val="100000"/>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SzPct val="100000"/>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SzPct val="100000"/>
                  <a:buNone/>
                </a:pPr>
                <a:r>
                  <a:rPr lang="zh-CN" sz="1100">
                    <a:solidFill>
                      <a:schemeClr val="dk1"/>
                    </a:solidFill>
                  </a:rPr>
                  <a:t>		</a:t>
                </a:r>
                <a:endParaRPr sz="1100">
                  <a:solidFill>
                    <a:schemeClr val="dk1"/>
                  </a:solidFill>
                </a:endParaRPr>
              </a:p>
              <a:p>
                <a:pPr indent="0" lvl="0" marL="0" rtl="0" algn="l">
                  <a:lnSpc>
                    <a:spcPct val="150000"/>
                  </a:lnSpc>
                  <a:spcBef>
                    <a:spcPts val="0"/>
                  </a:spcBef>
                  <a:spcAft>
                    <a:spcPts val="0"/>
                  </a:spcAft>
                  <a:buClr>
                    <a:schemeClr val="dk1"/>
                  </a:buClr>
                  <a:buSzPct val="100000"/>
                  <a:buFont typeface="Arial"/>
                  <a:buNone/>
                </a:pPr>
                <a:r>
                  <a:rPr lang="zh-CN" sz="1100">
                    <a:solidFill>
                      <a:schemeClr val="dk1"/>
                    </a:solidFill>
                  </a:rPr>
                  <a:t>		</a:t>
                </a:r>
                <a:endParaRPr sz="1100">
                  <a:solidFill>
                    <a:schemeClr val="dk1"/>
                  </a:solidFill>
                </a:endParaRPr>
              </a:p>
              <a:p>
                <a:pPr indent="0" lvl="0" marL="0" rtl="0" algn="l">
                  <a:lnSpc>
                    <a:spcPct val="150000"/>
                  </a:lnSpc>
                  <a:spcBef>
                    <a:spcPts val="0"/>
                  </a:spcBef>
                  <a:spcAft>
                    <a:spcPts val="0"/>
                  </a:spcAft>
                  <a:buClr>
                    <a:schemeClr val="dk1"/>
                  </a:buClr>
                  <a:buSzPct val="100000"/>
                  <a:buFont typeface="Arial"/>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Clr>
                    <a:schemeClr val="dk1"/>
                  </a:buClr>
                  <a:buSzPct val="100000"/>
                  <a:buFont typeface="Arial"/>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Clr>
                    <a:schemeClr val="dk1"/>
                  </a:buClr>
                  <a:buSzPct val="100000"/>
                  <a:buFont typeface="Arial"/>
                  <a:buNone/>
                </a:pPr>
                <a:r>
                  <a:rPr lang="zh-CN" sz="1100">
                    <a:solidFill>
                      <a:schemeClr val="dk1"/>
                    </a:solidFill>
                    <a:highlight>
                      <a:srgbClr val="FFFFFF"/>
                    </a:highlight>
                  </a:rPr>
                  <a:t>						</a:t>
                </a:r>
                <a:endParaRPr sz="1000">
                  <a:solidFill>
                    <a:srgbClr val="0E101A"/>
                  </a:solidFill>
                  <a:highlight>
                    <a:srgbClr val="FFFFFF"/>
                  </a:highlight>
                </a:endParaRPr>
              </a:p>
              <a:p>
                <a:pPr indent="0" lvl="0" marL="0" rtl="0" algn="l">
                  <a:lnSpc>
                    <a:spcPct val="115000"/>
                  </a:lnSpc>
                  <a:spcBef>
                    <a:spcPts val="0"/>
                  </a:spcBef>
                  <a:spcAft>
                    <a:spcPts val="0"/>
                  </a:spcAft>
                  <a:buClr>
                    <a:schemeClr val="dk1"/>
                  </a:buClr>
                  <a:buSzPct val="100000"/>
                  <a:buFont typeface="Arial"/>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Clr>
                    <a:schemeClr val="dk1"/>
                  </a:buClr>
                  <a:buSzPct val="100000"/>
                  <a:buFont typeface="Arial"/>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Clr>
                    <a:schemeClr val="dk1"/>
                  </a:buClr>
                  <a:buSzPct val="100000"/>
                  <a:buFont typeface="Arial"/>
                  <a:buNone/>
                </a:pPr>
                <a:r>
                  <a:rPr lang="zh-CN" sz="1100">
                    <a:solidFill>
                      <a:schemeClr val="dk1"/>
                    </a:solidFill>
                    <a:highlight>
                      <a:srgbClr val="FFFFFF"/>
                    </a:highlight>
                  </a:rPr>
                  <a:t>			</a:t>
                </a:r>
                <a:endParaRPr sz="1100">
                  <a:solidFill>
                    <a:schemeClr val="dk1"/>
                  </a:solidFill>
                  <a:highlight>
                    <a:srgbClr val="FFFFFF"/>
                  </a:highlight>
                </a:endParaRPr>
              </a:p>
              <a:p>
                <a:pPr indent="0" lvl="0" marL="0" rtl="0" algn="l">
                  <a:lnSpc>
                    <a:spcPct val="150000"/>
                  </a:lnSpc>
                  <a:spcBef>
                    <a:spcPts val="0"/>
                  </a:spcBef>
                  <a:spcAft>
                    <a:spcPts val="0"/>
                  </a:spcAft>
                  <a:buClr>
                    <a:schemeClr val="dk1"/>
                  </a:buClr>
                  <a:buSzPct val="100000"/>
                  <a:buFont typeface="Arial"/>
                  <a:buNone/>
                </a:pPr>
                <a:r>
                  <a:rPr lang="zh-CN" sz="1100">
                    <a:solidFill>
                      <a:schemeClr val="dk1"/>
                    </a:solidFill>
                  </a:rPr>
                  <a:t>		</a:t>
                </a:r>
                <a:endParaRPr sz="1100">
                  <a:solidFill>
                    <a:schemeClr val="dk1"/>
                  </a:solidFill>
                </a:endParaRPr>
              </a:p>
              <a:p>
                <a:pPr indent="0" lvl="0" marL="0" marR="0" rtl="0" algn="l">
                  <a:lnSpc>
                    <a:spcPct val="150000"/>
                  </a:lnSpc>
                  <a:spcBef>
                    <a:spcPts val="0"/>
                  </a:spcBef>
                  <a:spcAft>
                    <a:spcPts val="0"/>
                  </a:spcAft>
                  <a:buNone/>
                </a:pPr>
                <a:r>
                  <a:t/>
                </a:r>
                <a:endParaRPr sz="1100"/>
              </a:p>
            </p:txBody>
          </p:sp>
          <p:sp>
            <p:nvSpPr>
              <p:cNvPr id="220" name="Google Shape;220;p21"/>
              <p:cNvSpPr/>
              <p:nvPr/>
            </p:nvSpPr>
            <p:spPr>
              <a:xfrm flipH="1">
                <a:off x="7620699" y="311532"/>
                <a:ext cx="3898200" cy="3609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1" lang="zh-CN">
                    <a:solidFill>
                      <a:schemeClr val="dk1"/>
                    </a:solidFill>
                  </a:rPr>
                  <a:t>Adversarial</a:t>
                </a:r>
                <a:r>
                  <a:rPr b="1" lang="zh-CN">
                    <a:solidFill>
                      <a:schemeClr val="dk1"/>
                    </a:solidFill>
                  </a:rPr>
                  <a:t> Loss</a:t>
                </a:r>
                <a:endParaRPr sz="1100"/>
              </a:p>
            </p:txBody>
          </p:sp>
        </p:grpSp>
        <p:sp>
          <p:nvSpPr>
            <p:cNvPr id="221" name="Google Shape;221;p21"/>
            <p:cNvSpPr/>
            <p:nvPr/>
          </p:nvSpPr>
          <p:spPr>
            <a:xfrm rot="5400000">
              <a:off x="6286909" y="2142548"/>
              <a:ext cx="851600" cy="987926"/>
            </a:xfrm>
            <a:custGeom>
              <a:rect b="b" l="l" r="r" t="t"/>
              <a:pathLst>
                <a:path extrusionOk="0" h="13157" w="10000">
                  <a:moveTo>
                    <a:pt x="0" y="0"/>
                  </a:moveTo>
                  <a:lnTo>
                    <a:pt x="10000" y="0"/>
                  </a:lnTo>
                  <a:lnTo>
                    <a:pt x="10000" y="8000"/>
                  </a:lnTo>
                  <a:lnTo>
                    <a:pt x="4801" y="13157"/>
                  </a:lnTo>
                  <a:lnTo>
                    <a:pt x="0" y="8000"/>
                  </a:lnTo>
                  <a:lnTo>
                    <a:pt x="0" y="0"/>
                  </a:lnTo>
                  <a:close/>
                </a:path>
              </a:pathLst>
            </a:custGeom>
            <a:solidFill>
              <a:srgbClr val="FC5B0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222" name="Google Shape;222;p21"/>
          <p:cNvSpPr/>
          <p:nvPr/>
        </p:nvSpPr>
        <p:spPr>
          <a:xfrm>
            <a:off x="4948384" y="1891333"/>
            <a:ext cx="335875" cy="335364"/>
          </a:xfrm>
          <a:custGeom>
            <a:rect b="b" l="l" r="r" t="t"/>
            <a:pathLst>
              <a:path extrusionOk="0" h="3934" w="3934">
                <a:moveTo>
                  <a:pt x="3845" y="89"/>
                </a:moveTo>
                <a:lnTo>
                  <a:pt x="2313" y="0"/>
                </a:lnTo>
                <a:lnTo>
                  <a:pt x="0" y="2313"/>
                </a:lnTo>
                <a:lnTo>
                  <a:pt x="1621" y="3934"/>
                </a:lnTo>
                <a:lnTo>
                  <a:pt x="3934" y="1621"/>
                </a:lnTo>
                <a:lnTo>
                  <a:pt x="3845" y="89"/>
                </a:lnTo>
                <a:close/>
                <a:moveTo>
                  <a:pt x="3343" y="1001"/>
                </a:moveTo>
                <a:cubicBezTo>
                  <a:pt x="3230" y="1115"/>
                  <a:pt x="3046" y="1115"/>
                  <a:pt x="2933" y="1001"/>
                </a:cubicBezTo>
                <a:cubicBezTo>
                  <a:pt x="2820" y="888"/>
                  <a:pt x="2820" y="705"/>
                  <a:pt x="2933" y="591"/>
                </a:cubicBezTo>
                <a:cubicBezTo>
                  <a:pt x="3046" y="478"/>
                  <a:pt x="3230" y="478"/>
                  <a:pt x="3343" y="591"/>
                </a:cubicBezTo>
                <a:cubicBezTo>
                  <a:pt x="3456" y="705"/>
                  <a:pt x="3456" y="888"/>
                  <a:pt x="3343" y="100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223" name="Google Shape;223;p21"/>
          <p:cNvPicPr preferRelativeResize="0"/>
          <p:nvPr/>
        </p:nvPicPr>
        <p:blipFill>
          <a:blip r:embed="rId4">
            <a:alphaModFix/>
          </a:blip>
          <a:stretch>
            <a:fillRect/>
          </a:stretch>
        </p:blipFill>
        <p:spPr>
          <a:xfrm>
            <a:off x="55775" y="2378400"/>
            <a:ext cx="4209628" cy="1428475"/>
          </a:xfrm>
          <a:prstGeom prst="rect">
            <a:avLst/>
          </a:prstGeom>
          <a:noFill/>
          <a:ln>
            <a:noFill/>
          </a:ln>
        </p:spPr>
      </p:pic>
      <p:sp>
        <p:nvSpPr>
          <p:cNvPr id="224" name="Google Shape;224;p21"/>
          <p:cNvSpPr txBox="1"/>
          <p:nvPr/>
        </p:nvSpPr>
        <p:spPr>
          <a:xfrm>
            <a:off x="162650" y="3866325"/>
            <a:ext cx="43374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CN" sz="800">
                <a:solidFill>
                  <a:schemeClr val="dk1"/>
                </a:solidFill>
                <a:highlight>
                  <a:schemeClr val="lt1"/>
                </a:highlight>
              </a:rPr>
              <a:t>“Unpaired image-to-image translation using cycle-consistent adversarial networks.” Zhu, J. Y., Park, T., Isola, P., &amp; Efros, A. A. (2017). </a:t>
            </a:r>
            <a:endParaRPr sz="1000"/>
          </a:p>
        </p:txBody>
      </p:sp>
    </p:spTree>
  </p:cSld>
  <p:clrMapOvr>
    <a:masterClrMapping/>
  </p:clrMapOvr>
  <mc:AlternateContent>
    <mc:Choice Requires="p14">
      <p:transition spd="slow" p14:dur="15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